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53"/>
  </p:notesMasterIdLst>
  <p:sldIdLst>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5" r:id="rId32"/>
    <p:sldId id="284"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 id="301" r:id="rId49"/>
    <p:sldId id="302" r:id="rId50"/>
    <p:sldId id="306" r:id="rId51"/>
    <p:sldId id="304"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14" autoAdjust="0"/>
    <p:restoredTop sz="77076" autoAdjust="0"/>
  </p:normalViewPr>
  <p:slideViewPr>
    <p:cSldViewPr snapToGrid="0">
      <p:cViewPr varScale="1">
        <p:scale>
          <a:sx n="98" d="100"/>
          <a:sy n="98" d="100"/>
        </p:scale>
        <p:origin x="1014" y="78"/>
      </p:cViewPr>
      <p:guideLst/>
    </p:cSldViewPr>
  </p:slideViewPr>
  <p:notesTextViewPr>
    <p:cViewPr>
      <p:scale>
        <a:sx n="1" d="1"/>
        <a:sy n="1" d="1"/>
      </p:scale>
      <p:origin x="0" y="0"/>
    </p:cViewPr>
  </p:notesTextViewPr>
  <p:sorterViewPr>
    <p:cViewPr>
      <p:scale>
        <a:sx n="100" d="100"/>
        <a:sy n="100" d="100"/>
      </p:scale>
      <p:origin x="0" y="-278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notesMaster" Target="notesMasters/notesMaster1.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ableStyles" Target="tableStyle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064AA4E-B923-1145-A839-8AF151B43A04}" type="doc">
      <dgm:prSet loTypeId="urn:microsoft.com/office/officeart/2005/8/layout/list1" loCatId="" qsTypeId="urn:microsoft.com/office/officeart/2005/8/quickstyle/simple1" qsCatId="simple" csTypeId="urn:microsoft.com/office/officeart/2005/8/colors/accent1_2" csCatId="accent1" phldr="1"/>
      <dgm:spPr/>
      <dgm:t>
        <a:bodyPr/>
        <a:lstStyle/>
        <a:p>
          <a:endParaRPr lang="en-GB"/>
        </a:p>
      </dgm:t>
    </dgm:pt>
    <dgm:pt modelId="{9899F7EB-6A07-5347-8FCD-DD5A993602B9}">
      <dgm:prSet phldrT="[Text]" custT="1"/>
      <dgm:spPr>
        <a:solidFill>
          <a:srgbClr val="4F81BD"/>
        </a:solidFill>
      </dgm:spPr>
      <dgm:t>
        <a:bodyPr/>
        <a:lstStyle/>
        <a:p>
          <a:pPr>
            <a:buNone/>
          </a:pPr>
          <a:r>
            <a:rPr lang="en-GB" sz="1800" dirty="0">
              <a:solidFill>
                <a:schemeClr val="bg1"/>
              </a:solidFill>
              <a:latin typeface="+mn-lt"/>
              <a:ea typeface="Calibri"/>
              <a:cs typeface="Calibri"/>
              <a:sym typeface="Calibri"/>
            </a:rPr>
            <a:t>Recall the UN policies and guiding documents, key factors and guidelines on ammunition management</a:t>
          </a:r>
          <a:endParaRPr lang="en-GB" sz="1800" dirty="0">
            <a:solidFill>
              <a:schemeClr val="bg1"/>
            </a:solidFill>
            <a:latin typeface="+mn-lt"/>
          </a:endParaRPr>
        </a:p>
      </dgm:t>
    </dgm:pt>
    <dgm:pt modelId="{42CB2639-CF8F-F54E-B991-0F9DAB44653A}" type="parTrans" cxnId="{075E22A1-56F7-6C4F-B2F8-715D192CAE90}">
      <dgm:prSet/>
      <dgm:spPr/>
      <dgm:t>
        <a:bodyPr/>
        <a:lstStyle/>
        <a:p>
          <a:endParaRPr lang="en-GB" sz="1800">
            <a:solidFill>
              <a:schemeClr val="bg1"/>
            </a:solidFill>
            <a:latin typeface="+mn-lt"/>
          </a:endParaRPr>
        </a:p>
      </dgm:t>
    </dgm:pt>
    <dgm:pt modelId="{7DEFAA5B-994C-794B-A7E1-7B24455D3D9C}" type="sibTrans" cxnId="{075E22A1-56F7-6C4F-B2F8-715D192CAE90}">
      <dgm:prSet/>
      <dgm:spPr/>
      <dgm:t>
        <a:bodyPr/>
        <a:lstStyle/>
        <a:p>
          <a:endParaRPr lang="en-GB" sz="1800">
            <a:solidFill>
              <a:schemeClr val="bg1"/>
            </a:solidFill>
            <a:latin typeface="+mn-lt"/>
          </a:endParaRPr>
        </a:p>
      </dgm:t>
    </dgm:pt>
    <dgm:pt modelId="{973D6AC4-4453-6F46-B2D1-175593862ABF}">
      <dgm:prSet custT="1"/>
      <dgm:spPr>
        <a:solidFill>
          <a:srgbClr val="4F81BD"/>
        </a:solidFill>
      </dgm:spPr>
      <dgm:t>
        <a:bodyPr/>
        <a:lstStyle/>
        <a:p>
          <a:r>
            <a:rPr lang="en-GB" sz="1800" dirty="0">
              <a:solidFill>
                <a:schemeClr val="bg1"/>
              </a:solidFill>
              <a:latin typeface="+mn-lt"/>
              <a:ea typeface="Calibri"/>
              <a:cs typeface="Calibri"/>
              <a:sym typeface="Calibri"/>
            </a:rPr>
            <a:t>Recall the key roles and responsibilities associated with UN Ammunition Management</a:t>
          </a:r>
        </a:p>
      </dgm:t>
    </dgm:pt>
    <dgm:pt modelId="{0A7AB6D8-B40B-C240-BF96-7E414B50C423}" type="parTrans" cxnId="{51681FC2-A389-FA45-B511-AD4A4760235F}">
      <dgm:prSet/>
      <dgm:spPr/>
      <dgm:t>
        <a:bodyPr/>
        <a:lstStyle/>
        <a:p>
          <a:endParaRPr lang="en-GB" sz="1800">
            <a:solidFill>
              <a:schemeClr val="bg1"/>
            </a:solidFill>
            <a:latin typeface="+mn-lt"/>
          </a:endParaRPr>
        </a:p>
      </dgm:t>
    </dgm:pt>
    <dgm:pt modelId="{83705D74-52A5-C046-A2BF-2D9D48DFCF90}" type="sibTrans" cxnId="{51681FC2-A389-FA45-B511-AD4A4760235F}">
      <dgm:prSet/>
      <dgm:spPr/>
      <dgm:t>
        <a:bodyPr/>
        <a:lstStyle/>
        <a:p>
          <a:endParaRPr lang="en-GB" sz="1800">
            <a:solidFill>
              <a:schemeClr val="bg1"/>
            </a:solidFill>
            <a:latin typeface="+mn-lt"/>
          </a:endParaRPr>
        </a:p>
      </dgm:t>
    </dgm:pt>
    <dgm:pt modelId="{28F58513-8D87-3C44-A607-A570C165D238}">
      <dgm:prSet custT="1"/>
      <dgm:spPr>
        <a:solidFill>
          <a:srgbClr val="4F81BD"/>
        </a:solidFill>
      </dgm:spPr>
      <dgm:t>
        <a:bodyPr/>
        <a:lstStyle/>
        <a:p>
          <a:r>
            <a:rPr lang="en-GB" sz="1800" dirty="0">
              <a:solidFill>
                <a:schemeClr val="bg1"/>
              </a:solidFill>
              <a:latin typeface="+mn-lt"/>
              <a:ea typeface="Calibri"/>
              <a:cs typeface="Calibri"/>
              <a:sym typeface="Calibri"/>
            </a:rPr>
            <a:t>Discuss the application of the UN policies and guiding documents on ammunition management</a:t>
          </a:r>
        </a:p>
      </dgm:t>
    </dgm:pt>
    <dgm:pt modelId="{A23D3D3F-F7F8-7349-B941-6A098BF89056}" type="parTrans" cxnId="{8142B6A3-77E3-7245-96FB-29900C82FDF7}">
      <dgm:prSet/>
      <dgm:spPr/>
      <dgm:t>
        <a:bodyPr/>
        <a:lstStyle/>
        <a:p>
          <a:endParaRPr lang="en-GB" sz="1800">
            <a:solidFill>
              <a:schemeClr val="bg1"/>
            </a:solidFill>
            <a:latin typeface="+mn-lt"/>
          </a:endParaRPr>
        </a:p>
      </dgm:t>
    </dgm:pt>
    <dgm:pt modelId="{6AEC7672-E3FA-A041-B8ED-338EAF074098}" type="sibTrans" cxnId="{8142B6A3-77E3-7245-96FB-29900C82FDF7}">
      <dgm:prSet/>
      <dgm:spPr/>
      <dgm:t>
        <a:bodyPr/>
        <a:lstStyle/>
        <a:p>
          <a:endParaRPr lang="en-GB" sz="1800">
            <a:solidFill>
              <a:schemeClr val="bg1"/>
            </a:solidFill>
            <a:latin typeface="+mn-lt"/>
          </a:endParaRPr>
        </a:p>
      </dgm:t>
    </dgm:pt>
    <dgm:pt modelId="{A5D28F42-0E80-CF47-996E-10FDA5FF32E5}">
      <dgm:prSet custT="1"/>
      <dgm:spPr>
        <a:solidFill>
          <a:srgbClr val="4F81BD"/>
        </a:solidFill>
      </dgm:spPr>
      <dgm:t>
        <a:bodyPr/>
        <a:lstStyle/>
        <a:p>
          <a:r>
            <a:rPr lang="en-GB" sz="1800" b="0" i="0" dirty="0"/>
            <a:t>Explore the critical differences between the UN Manual and the IATGs in terms of level of detail</a:t>
          </a:r>
          <a:endParaRPr lang="en-GB" sz="1800" dirty="0">
            <a:solidFill>
              <a:schemeClr val="bg1"/>
            </a:solidFill>
            <a:latin typeface="+mn-lt"/>
          </a:endParaRPr>
        </a:p>
      </dgm:t>
    </dgm:pt>
    <dgm:pt modelId="{2F2D3365-2563-8A44-8D7D-EAA99D90C82E}" type="parTrans" cxnId="{C16B389D-BCAD-B048-B7E7-BC683AE9D30B}">
      <dgm:prSet/>
      <dgm:spPr/>
      <dgm:t>
        <a:bodyPr/>
        <a:lstStyle/>
        <a:p>
          <a:endParaRPr lang="en-GB" sz="1800">
            <a:solidFill>
              <a:schemeClr val="bg1"/>
            </a:solidFill>
            <a:latin typeface="+mn-lt"/>
          </a:endParaRPr>
        </a:p>
      </dgm:t>
    </dgm:pt>
    <dgm:pt modelId="{3A5C0D0A-9217-EC43-BE0B-2BC5598CF325}" type="sibTrans" cxnId="{C16B389D-BCAD-B048-B7E7-BC683AE9D30B}">
      <dgm:prSet/>
      <dgm:spPr/>
      <dgm:t>
        <a:bodyPr/>
        <a:lstStyle/>
        <a:p>
          <a:endParaRPr lang="en-GB" sz="1800">
            <a:solidFill>
              <a:schemeClr val="bg1"/>
            </a:solidFill>
            <a:latin typeface="+mn-lt"/>
          </a:endParaRPr>
        </a:p>
      </dgm:t>
    </dgm:pt>
    <dgm:pt modelId="{9F3F70DD-A8A5-434D-BFAA-1FB42F8934E7}" type="pres">
      <dgm:prSet presAssocID="{8064AA4E-B923-1145-A839-8AF151B43A04}" presName="linear" presStyleCnt="0">
        <dgm:presLayoutVars>
          <dgm:dir/>
          <dgm:animLvl val="lvl"/>
          <dgm:resizeHandles val="exact"/>
        </dgm:presLayoutVars>
      </dgm:prSet>
      <dgm:spPr/>
    </dgm:pt>
    <dgm:pt modelId="{4A6D0665-519A-7246-A68D-3DE1B94A760D}" type="pres">
      <dgm:prSet presAssocID="{9899F7EB-6A07-5347-8FCD-DD5A993602B9}" presName="parentLin" presStyleCnt="0"/>
      <dgm:spPr/>
    </dgm:pt>
    <dgm:pt modelId="{280546B8-573B-214E-A093-CF4EF7C1D7B0}" type="pres">
      <dgm:prSet presAssocID="{9899F7EB-6A07-5347-8FCD-DD5A993602B9}" presName="parentLeftMargin" presStyleLbl="node1" presStyleIdx="0" presStyleCnt="4"/>
      <dgm:spPr/>
    </dgm:pt>
    <dgm:pt modelId="{C0EAE9D6-DBE0-BE46-8602-2DE09F463057}" type="pres">
      <dgm:prSet presAssocID="{9899F7EB-6A07-5347-8FCD-DD5A993602B9}" presName="parentText" presStyleLbl="node1" presStyleIdx="0" presStyleCnt="4" custScaleX="131258" custLinFactNeighborX="-51941" custLinFactNeighborY="-2460">
        <dgm:presLayoutVars>
          <dgm:chMax val="0"/>
          <dgm:bulletEnabled val="1"/>
        </dgm:presLayoutVars>
      </dgm:prSet>
      <dgm:spPr/>
    </dgm:pt>
    <dgm:pt modelId="{F8FC4C70-4218-8D46-8C36-7F041077104E}" type="pres">
      <dgm:prSet presAssocID="{9899F7EB-6A07-5347-8FCD-DD5A993602B9}" presName="negativeSpace" presStyleCnt="0"/>
      <dgm:spPr/>
    </dgm:pt>
    <dgm:pt modelId="{B6866D48-9B5E-8545-8B2B-00B8D453135B}" type="pres">
      <dgm:prSet presAssocID="{9899F7EB-6A07-5347-8FCD-DD5A993602B9}" presName="childText" presStyleLbl="conFgAcc1" presStyleIdx="0" presStyleCnt="4">
        <dgm:presLayoutVars>
          <dgm:bulletEnabled val="1"/>
        </dgm:presLayoutVars>
      </dgm:prSet>
      <dgm:spPr>
        <a:ln>
          <a:solidFill>
            <a:srgbClr val="4F81BD"/>
          </a:solidFill>
        </a:ln>
      </dgm:spPr>
    </dgm:pt>
    <dgm:pt modelId="{70C83B5B-D323-ED45-BDE2-8D80CD4ADC46}" type="pres">
      <dgm:prSet presAssocID="{7DEFAA5B-994C-794B-A7E1-7B24455D3D9C}" presName="spaceBetweenRectangles" presStyleCnt="0"/>
      <dgm:spPr/>
    </dgm:pt>
    <dgm:pt modelId="{6C4DA017-7C40-DB47-BC67-4E1E15A62D0F}" type="pres">
      <dgm:prSet presAssocID="{973D6AC4-4453-6F46-B2D1-175593862ABF}" presName="parentLin" presStyleCnt="0"/>
      <dgm:spPr/>
    </dgm:pt>
    <dgm:pt modelId="{A4E0AE49-0EDA-6542-A472-31CE3231D295}" type="pres">
      <dgm:prSet presAssocID="{973D6AC4-4453-6F46-B2D1-175593862ABF}" presName="parentLeftMargin" presStyleLbl="node1" presStyleIdx="0" presStyleCnt="4"/>
      <dgm:spPr/>
    </dgm:pt>
    <dgm:pt modelId="{D21B083E-F54B-2848-92D6-604263650DF7}" type="pres">
      <dgm:prSet presAssocID="{973D6AC4-4453-6F46-B2D1-175593862ABF}" presName="parentText" presStyleLbl="node1" presStyleIdx="1" presStyleCnt="4" custScaleX="131258" custLinFactNeighborX="-51941" custLinFactNeighborY="-2460">
        <dgm:presLayoutVars>
          <dgm:chMax val="0"/>
          <dgm:bulletEnabled val="1"/>
        </dgm:presLayoutVars>
      </dgm:prSet>
      <dgm:spPr/>
    </dgm:pt>
    <dgm:pt modelId="{B90A2EBD-2C6D-7E4D-A925-45F352350554}" type="pres">
      <dgm:prSet presAssocID="{973D6AC4-4453-6F46-B2D1-175593862ABF}" presName="negativeSpace" presStyleCnt="0"/>
      <dgm:spPr/>
    </dgm:pt>
    <dgm:pt modelId="{36D4CA70-7F1B-EC45-B199-EDE5FD11F7FE}" type="pres">
      <dgm:prSet presAssocID="{973D6AC4-4453-6F46-B2D1-175593862ABF}" presName="childText" presStyleLbl="conFgAcc1" presStyleIdx="1" presStyleCnt="4">
        <dgm:presLayoutVars>
          <dgm:bulletEnabled val="1"/>
        </dgm:presLayoutVars>
      </dgm:prSet>
      <dgm:spPr>
        <a:ln>
          <a:solidFill>
            <a:srgbClr val="4F81BD"/>
          </a:solidFill>
        </a:ln>
      </dgm:spPr>
    </dgm:pt>
    <dgm:pt modelId="{6D96EE9C-BD76-4747-B981-AB5617C6E1EF}" type="pres">
      <dgm:prSet presAssocID="{83705D74-52A5-C046-A2BF-2D9D48DFCF90}" presName="spaceBetweenRectangles" presStyleCnt="0"/>
      <dgm:spPr/>
    </dgm:pt>
    <dgm:pt modelId="{E8E35124-BE6B-3749-AB3B-D377A31D74D4}" type="pres">
      <dgm:prSet presAssocID="{28F58513-8D87-3C44-A607-A570C165D238}" presName="parentLin" presStyleCnt="0"/>
      <dgm:spPr/>
    </dgm:pt>
    <dgm:pt modelId="{1C93A7D9-3BA6-2B47-8CA3-0164D71FEEBA}" type="pres">
      <dgm:prSet presAssocID="{28F58513-8D87-3C44-A607-A570C165D238}" presName="parentLeftMargin" presStyleLbl="node1" presStyleIdx="1" presStyleCnt="4"/>
      <dgm:spPr/>
    </dgm:pt>
    <dgm:pt modelId="{D0BF343A-3034-3B47-A2E5-CFA135AE1638}" type="pres">
      <dgm:prSet presAssocID="{28F58513-8D87-3C44-A607-A570C165D238}" presName="parentText" presStyleLbl="node1" presStyleIdx="2" presStyleCnt="4" custScaleX="131258" custLinFactNeighborX="-51941" custLinFactNeighborY="-2460">
        <dgm:presLayoutVars>
          <dgm:chMax val="0"/>
          <dgm:bulletEnabled val="1"/>
        </dgm:presLayoutVars>
      </dgm:prSet>
      <dgm:spPr/>
    </dgm:pt>
    <dgm:pt modelId="{7C52BE79-076B-1C4D-AD4B-9C09D2C572A0}" type="pres">
      <dgm:prSet presAssocID="{28F58513-8D87-3C44-A607-A570C165D238}" presName="negativeSpace" presStyleCnt="0"/>
      <dgm:spPr/>
    </dgm:pt>
    <dgm:pt modelId="{D5BE14E1-ED4A-8A45-8DC1-B260C5A0FD5E}" type="pres">
      <dgm:prSet presAssocID="{28F58513-8D87-3C44-A607-A570C165D238}" presName="childText" presStyleLbl="conFgAcc1" presStyleIdx="2" presStyleCnt="4">
        <dgm:presLayoutVars>
          <dgm:bulletEnabled val="1"/>
        </dgm:presLayoutVars>
      </dgm:prSet>
      <dgm:spPr>
        <a:ln>
          <a:solidFill>
            <a:srgbClr val="4F81BD"/>
          </a:solidFill>
        </a:ln>
      </dgm:spPr>
    </dgm:pt>
    <dgm:pt modelId="{E6293B3D-C575-A64F-A488-B97A0F5B18D4}" type="pres">
      <dgm:prSet presAssocID="{6AEC7672-E3FA-A041-B8ED-338EAF074098}" presName="spaceBetweenRectangles" presStyleCnt="0"/>
      <dgm:spPr/>
    </dgm:pt>
    <dgm:pt modelId="{523DCEB1-FBED-5043-9802-6D592138F717}" type="pres">
      <dgm:prSet presAssocID="{A5D28F42-0E80-CF47-996E-10FDA5FF32E5}" presName="parentLin" presStyleCnt="0"/>
      <dgm:spPr/>
    </dgm:pt>
    <dgm:pt modelId="{ED9FBFAF-F05B-374D-80B0-6100CBF29F0C}" type="pres">
      <dgm:prSet presAssocID="{A5D28F42-0E80-CF47-996E-10FDA5FF32E5}" presName="parentLeftMargin" presStyleLbl="node1" presStyleIdx="2" presStyleCnt="4"/>
      <dgm:spPr/>
    </dgm:pt>
    <dgm:pt modelId="{6BF3562A-89AA-BD4E-ADF5-EF095F80E710}" type="pres">
      <dgm:prSet presAssocID="{A5D28F42-0E80-CF47-996E-10FDA5FF32E5}" presName="parentText" presStyleLbl="node1" presStyleIdx="3" presStyleCnt="4" custScaleX="131258" custLinFactNeighborX="-51941" custLinFactNeighborY="-2460">
        <dgm:presLayoutVars>
          <dgm:chMax val="0"/>
          <dgm:bulletEnabled val="1"/>
        </dgm:presLayoutVars>
      </dgm:prSet>
      <dgm:spPr/>
    </dgm:pt>
    <dgm:pt modelId="{C7D8F2A3-C719-C34D-A58C-1B9AA8A9883B}" type="pres">
      <dgm:prSet presAssocID="{A5D28F42-0E80-CF47-996E-10FDA5FF32E5}" presName="negativeSpace" presStyleCnt="0"/>
      <dgm:spPr/>
    </dgm:pt>
    <dgm:pt modelId="{2B4D6236-02FB-484B-9CBF-E9EA793E3F2B}" type="pres">
      <dgm:prSet presAssocID="{A5D28F42-0E80-CF47-996E-10FDA5FF32E5}" presName="childText" presStyleLbl="conFgAcc1" presStyleIdx="3" presStyleCnt="4">
        <dgm:presLayoutVars>
          <dgm:bulletEnabled val="1"/>
        </dgm:presLayoutVars>
      </dgm:prSet>
      <dgm:spPr>
        <a:ln>
          <a:solidFill>
            <a:srgbClr val="4F81BD"/>
          </a:solidFill>
        </a:ln>
      </dgm:spPr>
    </dgm:pt>
  </dgm:ptLst>
  <dgm:cxnLst>
    <dgm:cxn modelId="{950F6403-1332-4E4A-BF57-226AE29F13DF}" type="presOf" srcId="{8064AA4E-B923-1145-A839-8AF151B43A04}" destId="{9F3F70DD-A8A5-434D-BFAA-1FB42F8934E7}" srcOrd="0" destOrd="0" presId="urn:microsoft.com/office/officeart/2005/8/layout/list1"/>
    <dgm:cxn modelId="{8179210F-1772-7B41-A9D5-92F97E5C6442}" type="presOf" srcId="{973D6AC4-4453-6F46-B2D1-175593862ABF}" destId="{D21B083E-F54B-2848-92D6-604263650DF7}" srcOrd="1" destOrd="0" presId="urn:microsoft.com/office/officeart/2005/8/layout/list1"/>
    <dgm:cxn modelId="{F5F78322-0086-B745-886C-59C3F5C20BE1}" type="presOf" srcId="{9899F7EB-6A07-5347-8FCD-DD5A993602B9}" destId="{280546B8-573B-214E-A093-CF4EF7C1D7B0}" srcOrd="0" destOrd="0" presId="urn:microsoft.com/office/officeart/2005/8/layout/list1"/>
    <dgm:cxn modelId="{1235FC27-8C99-984F-A567-28D281A5C2B4}" type="presOf" srcId="{28F58513-8D87-3C44-A607-A570C165D238}" destId="{1C93A7D9-3BA6-2B47-8CA3-0164D71FEEBA}" srcOrd="0" destOrd="0" presId="urn:microsoft.com/office/officeart/2005/8/layout/list1"/>
    <dgm:cxn modelId="{0F02C05E-793C-8B44-B296-F26C58E6A9A3}" type="presOf" srcId="{A5D28F42-0E80-CF47-996E-10FDA5FF32E5}" destId="{ED9FBFAF-F05B-374D-80B0-6100CBF29F0C}" srcOrd="0" destOrd="0" presId="urn:microsoft.com/office/officeart/2005/8/layout/list1"/>
    <dgm:cxn modelId="{6E4EBD4C-8CC6-BF44-BC91-317C35AD1782}" type="presOf" srcId="{A5D28F42-0E80-CF47-996E-10FDA5FF32E5}" destId="{6BF3562A-89AA-BD4E-ADF5-EF095F80E710}" srcOrd="1" destOrd="0" presId="urn:microsoft.com/office/officeart/2005/8/layout/list1"/>
    <dgm:cxn modelId="{A86FD757-3D42-4B46-ACE5-A9E60C80B2DB}" type="presOf" srcId="{9899F7EB-6A07-5347-8FCD-DD5A993602B9}" destId="{C0EAE9D6-DBE0-BE46-8602-2DE09F463057}" srcOrd="1" destOrd="0" presId="urn:microsoft.com/office/officeart/2005/8/layout/list1"/>
    <dgm:cxn modelId="{C16B389D-BCAD-B048-B7E7-BC683AE9D30B}" srcId="{8064AA4E-B923-1145-A839-8AF151B43A04}" destId="{A5D28F42-0E80-CF47-996E-10FDA5FF32E5}" srcOrd="3" destOrd="0" parTransId="{2F2D3365-2563-8A44-8D7D-EAA99D90C82E}" sibTransId="{3A5C0D0A-9217-EC43-BE0B-2BC5598CF325}"/>
    <dgm:cxn modelId="{075E22A1-56F7-6C4F-B2F8-715D192CAE90}" srcId="{8064AA4E-B923-1145-A839-8AF151B43A04}" destId="{9899F7EB-6A07-5347-8FCD-DD5A993602B9}" srcOrd="0" destOrd="0" parTransId="{42CB2639-CF8F-F54E-B991-0F9DAB44653A}" sibTransId="{7DEFAA5B-994C-794B-A7E1-7B24455D3D9C}"/>
    <dgm:cxn modelId="{8142B6A3-77E3-7245-96FB-29900C82FDF7}" srcId="{8064AA4E-B923-1145-A839-8AF151B43A04}" destId="{28F58513-8D87-3C44-A607-A570C165D238}" srcOrd="2" destOrd="0" parTransId="{A23D3D3F-F7F8-7349-B941-6A098BF89056}" sibTransId="{6AEC7672-E3FA-A041-B8ED-338EAF074098}"/>
    <dgm:cxn modelId="{A59200AB-78AA-3A41-B572-0E6CA7567B30}" type="presOf" srcId="{28F58513-8D87-3C44-A607-A570C165D238}" destId="{D0BF343A-3034-3B47-A2E5-CFA135AE1638}" srcOrd="1" destOrd="0" presId="urn:microsoft.com/office/officeart/2005/8/layout/list1"/>
    <dgm:cxn modelId="{51681FC2-A389-FA45-B511-AD4A4760235F}" srcId="{8064AA4E-B923-1145-A839-8AF151B43A04}" destId="{973D6AC4-4453-6F46-B2D1-175593862ABF}" srcOrd="1" destOrd="0" parTransId="{0A7AB6D8-B40B-C240-BF96-7E414B50C423}" sibTransId="{83705D74-52A5-C046-A2BF-2D9D48DFCF90}"/>
    <dgm:cxn modelId="{D27A95C3-74F7-214F-B30C-73B8980DE8DF}" type="presOf" srcId="{973D6AC4-4453-6F46-B2D1-175593862ABF}" destId="{A4E0AE49-0EDA-6542-A472-31CE3231D295}" srcOrd="0" destOrd="0" presId="urn:microsoft.com/office/officeart/2005/8/layout/list1"/>
    <dgm:cxn modelId="{291AA9AE-EB73-7048-80CE-1DC24A2A6272}" type="presParOf" srcId="{9F3F70DD-A8A5-434D-BFAA-1FB42F8934E7}" destId="{4A6D0665-519A-7246-A68D-3DE1B94A760D}" srcOrd="0" destOrd="0" presId="urn:microsoft.com/office/officeart/2005/8/layout/list1"/>
    <dgm:cxn modelId="{FF50D51F-4347-F34E-95BE-9793DCCBBB3A}" type="presParOf" srcId="{4A6D0665-519A-7246-A68D-3DE1B94A760D}" destId="{280546B8-573B-214E-A093-CF4EF7C1D7B0}" srcOrd="0" destOrd="0" presId="urn:microsoft.com/office/officeart/2005/8/layout/list1"/>
    <dgm:cxn modelId="{EE3E36A6-F917-8B42-A337-DCAFA459613C}" type="presParOf" srcId="{4A6D0665-519A-7246-A68D-3DE1B94A760D}" destId="{C0EAE9D6-DBE0-BE46-8602-2DE09F463057}" srcOrd="1" destOrd="0" presId="urn:microsoft.com/office/officeart/2005/8/layout/list1"/>
    <dgm:cxn modelId="{A647029F-9B24-2A44-AA9D-E66290D13EAA}" type="presParOf" srcId="{9F3F70DD-A8A5-434D-BFAA-1FB42F8934E7}" destId="{F8FC4C70-4218-8D46-8C36-7F041077104E}" srcOrd="1" destOrd="0" presId="urn:microsoft.com/office/officeart/2005/8/layout/list1"/>
    <dgm:cxn modelId="{5CAE16FD-E9F7-1F46-AE69-31ED2BB24D9D}" type="presParOf" srcId="{9F3F70DD-A8A5-434D-BFAA-1FB42F8934E7}" destId="{B6866D48-9B5E-8545-8B2B-00B8D453135B}" srcOrd="2" destOrd="0" presId="urn:microsoft.com/office/officeart/2005/8/layout/list1"/>
    <dgm:cxn modelId="{C958C9A7-F53A-594F-A6FD-CF986C9480CF}" type="presParOf" srcId="{9F3F70DD-A8A5-434D-BFAA-1FB42F8934E7}" destId="{70C83B5B-D323-ED45-BDE2-8D80CD4ADC46}" srcOrd="3" destOrd="0" presId="urn:microsoft.com/office/officeart/2005/8/layout/list1"/>
    <dgm:cxn modelId="{4862D4E0-EA1B-294F-A691-227B6BCA3B95}" type="presParOf" srcId="{9F3F70DD-A8A5-434D-BFAA-1FB42F8934E7}" destId="{6C4DA017-7C40-DB47-BC67-4E1E15A62D0F}" srcOrd="4" destOrd="0" presId="urn:microsoft.com/office/officeart/2005/8/layout/list1"/>
    <dgm:cxn modelId="{F246C6F6-FEDF-964A-9FFB-CB0B8425565C}" type="presParOf" srcId="{6C4DA017-7C40-DB47-BC67-4E1E15A62D0F}" destId="{A4E0AE49-0EDA-6542-A472-31CE3231D295}" srcOrd="0" destOrd="0" presId="urn:microsoft.com/office/officeart/2005/8/layout/list1"/>
    <dgm:cxn modelId="{753F96A0-1086-6948-935A-C94D98B69433}" type="presParOf" srcId="{6C4DA017-7C40-DB47-BC67-4E1E15A62D0F}" destId="{D21B083E-F54B-2848-92D6-604263650DF7}" srcOrd="1" destOrd="0" presId="urn:microsoft.com/office/officeart/2005/8/layout/list1"/>
    <dgm:cxn modelId="{ABAD0393-6ED2-4241-9E57-C21B62ED8E4C}" type="presParOf" srcId="{9F3F70DD-A8A5-434D-BFAA-1FB42F8934E7}" destId="{B90A2EBD-2C6D-7E4D-A925-45F352350554}" srcOrd="5" destOrd="0" presId="urn:microsoft.com/office/officeart/2005/8/layout/list1"/>
    <dgm:cxn modelId="{F061FD8D-2942-054E-A5C5-218EC1C17B00}" type="presParOf" srcId="{9F3F70DD-A8A5-434D-BFAA-1FB42F8934E7}" destId="{36D4CA70-7F1B-EC45-B199-EDE5FD11F7FE}" srcOrd="6" destOrd="0" presId="urn:microsoft.com/office/officeart/2005/8/layout/list1"/>
    <dgm:cxn modelId="{B343B1F5-A59C-1F4B-8300-05B832539953}" type="presParOf" srcId="{9F3F70DD-A8A5-434D-BFAA-1FB42F8934E7}" destId="{6D96EE9C-BD76-4747-B981-AB5617C6E1EF}" srcOrd="7" destOrd="0" presId="urn:microsoft.com/office/officeart/2005/8/layout/list1"/>
    <dgm:cxn modelId="{7A949DB9-F849-FD48-8662-02806034D174}" type="presParOf" srcId="{9F3F70DD-A8A5-434D-BFAA-1FB42F8934E7}" destId="{E8E35124-BE6B-3749-AB3B-D377A31D74D4}" srcOrd="8" destOrd="0" presId="urn:microsoft.com/office/officeart/2005/8/layout/list1"/>
    <dgm:cxn modelId="{B9401D48-8D43-4B49-B733-429B1E3C3F70}" type="presParOf" srcId="{E8E35124-BE6B-3749-AB3B-D377A31D74D4}" destId="{1C93A7D9-3BA6-2B47-8CA3-0164D71FEEBA}" srcOrd="0" destOrd="0" presId="urn:microsoft.com/office/officeart/2005/8/layout/list1"/>
    <dgm:cxn modelId="{00558233-E9EE-5149-843D-5B315E47322E}" type="presParOf" srcId="{E8E35124-BE6B-3749-AB3B-D377A31D74D4}" destId="{D0BF343A-3034-3B47-A2E5-CFA135AE1638}" srcOrd="1" destOrd="0" presId="urn:microsoft.com/office/officeart/2005/8/layout/list1"/>
    <dgm:cxn modelId="{3353A4C6-B400-2F40-8EF6-F87FCB5B9663}" type="presParOf" srcId="{9F3F70DD-A8A5-434D-BFAA-1FB42F8934E7}" destId="{7C52BE79-076B-1C4D-AD4B-9C09D2C572A0}" srcOrd="9" destOrd="0" presId="urn:microsoft.com/office/officeart/2005/8/layout/list1"/>
    <dgm:cxn modelId="{DBFDE06A-11A6-5549-95A0-4FCDE58BD476}" type="presParOf" srcId="{9F3F70DD-A8A5-434D-BFAA-1FB42F8934E7}" destId="{D5BE14E1-ED4A-8A45-8DC1-B260C5A0FD5E}" srcOrd="10" destOrd="0" presId="urn:microsoft.com/office/officeart/2005/8/layout/list1"/>
    <dgm:cxn modelId="{5D3D77A8-FC7A-D14F-99D9-94BA37C4F008}" type="presParOf" srcId="{9F3F70DD-A8A5-434D-BFAA-1FB42F8934E7}" destId="{E6293B3D-C575-A64F-A488-B97A0F5B18D4}" srcOrd="11" destOrd="0" presId="urn:microsoft.com/office/officeart/2005/8/layout/list1"/>
    <dgm:cxn modelId="{FE8282F0-7EEF-054E-A848-2E6F5D14352E}" type="presParOf" srcId="{9F3F70DD-A8A5-434D-BFAA-1FB42F8934E7}" destId="{523DCEB1-FBED-5043-9802-6D592138F717}" srcOrd="12" destOrd="0" presId="urn:microsoft.com/office/officeart/2005/8/layout/list1"/>
    <dgm:cxn modelId="{562A75BE-6DDB-D248-A87D-2D5C53E62369}" type="presParOf" srcId="{523DCEB1-FBED-5043-9802-6D592138F717}" destId="{ED9FBFAF-F05B-374D-80B0-6100CBF29F0C}" srcOrd="0" destOrd="0" presId="urn:microsoft.com/office/officeart/2005/8/layout/list1"/>
    <dgm:cxn modelId="{443FAAA8-12BA-0547-9209-CC39C9911793}" type="presParOf" srcId="{523DCEB1-FBED-5043-9802-6D592138F717}" destId="{6BF3562A-89AA-BD4E-ADF5-EF095F80E710}" srcOrd="1" destOrd="0" presId="urn:microsoft.com/office/officeart/2005/8/layout/list1"/>
    <dgm:cxn modelId="{DC8FF91F-E44B-8440-B0D3-88833409CD30}" type="presParOf" srcId="{9F3F70DD-A8A5-434D-BFAA-1FB42F8934E7}" destId="{C7D8F2A3-C719-C34D-A58C-1B9AA8A9883B}" srcOrd="13" destOrd="0" presId="urn:microsoft.com/office/officeart/2005/8/layout/list1"/>
    <dgm:cxn modelId="{515647EE-3FDD-EA4E-BECE-6BBF9E6588CF}" type="presParOf" srcId="{9F3F70DD-A8A5-434D-BFAA-1FB42F8934E7}" destId="{2B4D6236-02FB-484B-9CBF-E9EA793E3F2B}" srcOrd="14"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064AA4E-B923-1145-A839-8AF151B43A04}" type="doc">
      <dgm:prSet loTypeId="urn:microsoft.com/office/officeart/2005/8/layout/list1" loCatId="" qsTypeId="urn:microsoft.com/office/officeart/2005/8/quickstyle/simple1" qsCatId="simple" csTypeId="urn:microsoft.com/office/officeart/2005/8/colors/accent1_2" csCatId="accent1" phldr="1"/>
      <dgm:spPr/>
      <dgm:t>
        <a:bodyPr/>
        <a:lstStyle/>
        <a:p>
          <a:endParaRPr lang="en-GB"/>
        </a:p>
      </dgm:t>
    </dgm:pt>
    <dgm:pt modelId="{9899F7EB-6A07-5347-8FCD-DD5A993602B9}">
      <dgm:prSet phldrT="[Text]" custT="1"/>
      <dgm:spPr>
        <a:solidFill>
          <a:srgbClr val="4F81BD"/>
        </a:solidFill>
      </dgm:spPr>
      <dgm:t>
        <a:bodyPr/>
        <a:lstStyle/>
        <a:p>
          <a:pPr>
            <a:buNone/>
          </a:pPr>
          <a:r>
            <a:rPr lang="en-GB" sz="1800" dirty="0">
              <a:solidFill>
                <a:schemeClr val="bg1"/>
              </a:solidFill>
              <a:latin typeface="+mn-lt"/>
              <a:ea typeface="Calibri"/>
              <a:cs typeface="Calibri"/>
              <a:sym typeface="Calibri"/>
            </a:rPr>
            <a:t>Recall the UN policies and guiding documents, key factors and guidelines on ammunition management</a:t>
          </a:r>
          <a:endParaRPr lang="en-GB" sz="1800" dirty="0">
            <a:solidFill>
              <a:schemeClr val="bg1"/>
            </a:solidFill>
            <a:latin typeface="+mn-lt"/>
          </a:endParaRPr>
        </a:p>
      </dgm:t>
    </dgm:pt>
    <dgm:pt modelId="{42CB2639-CF8F-F54E-B991-0F9DAB44653A}" type="parTrans" cxnId="{075E22A1-56F7-6C4F-B2F8-715D192CAE90}">
      <dgm:prSet/>
      <dgm:spPr/>
      <dgm:t>
        <a:bodyPr/>
        <a:lstStyle/>
        <a:p>
          <a:endParaRPr lang="en-GB" sz="1800">
            <a:solidFill>
              <a:schemeClr val="bg1"/>
            </a:solidFill>
            <a:latin typeface="+mn-lt"/>
          </a:endParaRPr>
        </a:p>
      </dgm:t>
    </dgm:pt>
    <dgm:pt modelId="{7DEFAA5B-994C-794B-A7E1-7B24455D3D9C}" type="sibTrans" cxnId="{075E22A1-56F7-6C4F-B2F8-715D192CAE90}">
      <dgm:prSet/>
      <dgm:spPr/>
      <dgm:t>
        <a:bodyPr/>
        <a:lstStyle/>
        <a:p>
          <a:endParaRPr lang="en-GB" sz="1800">
            <a:solidFill>
              <a:schemeClr val="bg1"/>
            </a:solidFill>
            <a:latin typeface="+mn-lt"/>
          </a:endParaRPr>
        </a:p>
      </dgm:t>
    </dgm:pt>
    <dgm:pt modelId="{973D6AC4-4453-6F46-B2D1-175593862ABF}">
      <dgm:prSet custT="1"/>
      <dgm:spPr>
        <a:solidFill>
          <a:srgbClr val="4F81BD"/>
        </a:solidFill>
      </dgm:spPr>
      <dgm:t>
        <a:bodyPr/>
        <a:lstStyle/>
        <a:p>
          <a:r>
            <a:rPr lang="en-GB" sz="1800" dirty="0">
              <a:solidFill>
                <a:schemeClr val="bg1"/>
              </a:solidFill>
              <a:latin typeface="+mn-lt"/>
              <a:ea typeface="Calibri"/>
              <a:cs typeface="Calibri"/>
              <a:sym typeface="Calibri"/>
            </a:rPr>
            <a:t>Recall the key roles and responsibilities associated with UN Ammunition Management</a:t>
          </a:r>
        </a:p>
      </dgm:t>
    </dgm:pt>
    <dgm:pt modelId="{0A7AB6D8-B40B-C240-BF96-7E414B50C423}" type="parTrans" cxnId="{51681FC2-A389-FA45-B511-AD4A4760235F}">
      <dgm:prSet/>
      <dgm:spPr/>
      <dgm:t>
        <a:bodyPr/>
        <a:lstStyle/>
        <a:p>
          <a:endParaRPr lang="en-GB" sz="1800">
            <a:solidFill>
              <a:schemeClr val="bg1"/>
            </a:solidFill>
            <a:latin typeface="+mn-lt"/>
          </a:endParaRPr>
        </a:p>
      </dgm:t>
    </dgm:pt>
    <dgm:pt modelId="{83705D74-52A5-C046-A2BF-2D9D48DFCF90}" type="sibTrans" cxnId="{51681FC2-A389-FA45-B511-AD4A4760235F}">
      <dgm:prSet/>
      <dgm:spPr/>
      <dgm:t>
        <a:bodyPr/>
        <a:lstStyle/>
        <a:p>
          <a:endParaRPr lang="en-GB" sz="1800">
            <a:solidFill>
              <a:schemeClr val="bg1"/>
            </a:solidFill>
            <a:latin typeface="+mn-lt"/>
          </a:endParaRPr>
        </a:p>
      </dgm:t>
    </dgm:pt>
    <dgm:pt modelId="{28F58513-8D87-3C44-A607-A570C165D238}">
      <dgm:prSet custT="1"/>
      <dgm:spPr>
        <a:solidFill>
          <a:srgbClr val="4F81BD"/>
        </a:solidFill>
      </dgm:spPr>
      <dgm:t>
        <a:bodyPr/>
        <a:lstStyle/>
        <a:p>
          <a:r>
            <a:rPr lang="en-GB" sz="1800" dirty="0">
              <a:solidFill>
                <a:schemeClr val="bg1"/>
              </a:solidFill>
              <a:latin typeface="+mn-lt"/>
              <a:ea typeface="Calibri"/>
              <a:cs typeface="Calibri"/>
              <a:sym typeface="Calibri"/>
            </a:rPr>
            <a:t>Discuss the application of the UN policies and guiding documents on ammunition management</a:t>
          </a:r>
        </a:p>
      </dgm:t>
    </dgm:pt>
    <dgm:pt modelId="{A23D3D3F-F7F8-7349-B941-6A098BF89056}" type="parTrans" cxnId="{8142B6A3-77E3-7245-96FB-29900C82FDF7}">
      <dgm:prSet/>
      <dgm:spPr/>
      <dgm:t>
        <a:bodyPr/>
        <a:lstStyle/>
        <a:p>
          <a:endParaRPr lang="en-GB" sz="1800">
            <a:solidFill>
              <a:schemeClr val="bg1"/>
            </a:solidFill>
            <a:latin typeface="+mn-lt"/>
          </a:endParaRPr>
        </a:p>
      </dgm:t>
    </dgm:pt>
    <dgm:pt modelId="{6AEC7672-E3FA-A041-B8ED-338EAF074098}" type="sibTrans" cxnId="{8142B6A3-77E3-7245-96FB-29900C82FDF7}">
      <dgm:prSet/>
      <dgm:spPr/>
      <dgm:t>
        <a:bodyPr/>
        <a:lstStyle/>
        <a:p>
          <a:endParaRPr lang="en-GB" sz="1800">
            <a:solidFill>
              <a:schemeClr val="bg1"/>
            </a:solidFill>
            <a:latin typeface="+mn-lt"/>
          </a:endParaRPr>
        </a:p>
      </dgm:t>
    </dgm:pt>
    <dgm:pt modelId="{A5D28F42-0E80-CF47-996E-10FDA5FF32E5}">
      <dgm:prSet custT="1"/>
      <dgm:spPr>
        <a:solidFill>
          <a:srgbClr val="4F81BD"/>
        </a:solidFill>
      </dgm:spPr>
      <dgm:t>
        <a:bodyPr/>
        <a:lstStyle/>
        <a:p>
          <a:r>
            <a:rPr lang="en-GB" sz="1800" b="0" i="0" dirty="0"/>
            <a:t>Explore the critical differences between the UN Manual and the IATGs in terms of level of detail</a:t>
          </a:r>
          <a:endParaRPr lang="en-GB" sz="1800" dirty="0">
            <a:solidFill>
              <a:schemeClr val="bg1"/>
            </a:solidFill>
            <a:latin typeface="+mn-lt"/>
          </a:endParaRPr>
        </a:p>
      </dgm:t>
    </dgm:pt>
    <dgm:pt modelId="{2F2D3365-2563-8A44-8D7D-EAA99D90C82E}" type="parTrans" cxnId="{C16B389D-BCAD-B048-B7E7-BC683AE9D30B}">
      <dgm:prSet/>
      <dgm:spPr/>
      <dgm:t>
        <a:bodyPr/>
        <a:lstStyle/>
        <a:p>
          <a:endParaRPr lang="en-GB" sz="1800">
            <a:solidFill>
              <a:schemeClr val="bg1"/>
            </a:solidFill>
            <a:latin typeface="+mn-lt"/>
          </a:endParaRPr>
        </a:p>
      </dgm:t>
    </dgm:pt>
    <dgm:pt modelId="{3A5C0D0A-9217-EC43-BE0B-2BC5598CF325}" type="sibTrans" cxnId="{C16B389D-BCAD-B048-B7E7-BC683AE9D30B}">
      <dgm:prSet/>
      <dgm:spPr/>
      <dgm:t>
        <a:bodyPr/>
        <a:lstStyle/>
        <a:p>
          <a:endParaRPr lang="en-GB" sz="1800">
            <a:solidFill>
              <a:schemeClr val="bg1"/>
            </a:solidFill>
            <a:latin typeface="+mn-lt"/>
          </a:endParaRPr>
        </a:p>
      </dgm:t>
    </dgm:pt>
    <dgm:pt modelId="{9F3F70DD-A8A5-434D-BFAA-1FB42F8934E7}" type="pres">
      <dgm:prSet presAssocID="{8064AA4E-B923-1145-A839-8AF151B43A04}" presName="linear" presStyleCnt="0">
        <dgm:presLayoutVars>
          <dgm:dir/>
          <dgm:animLvl val="lvl"/>
          <dgm:resizeHandles val="exact"/>
        </dgm:presLayoutVars>
      </dgm:prSet>
      <dgm:spPr/>
    </dgm:pt>
    <dgm:pt modelId="{4A6D0665-519A-7246-A68D-3DE1B94A760D}" type="pres">
      <dgm:prSet presAssocID="{9899F7EB-6A07-5347-8FCD-DD5A993602B9}" presName="parentLin" presStyleCnt="0"/>
      <dgm:spPr/>
    </dgm:pt>
    <dgm:pt modelId="{280546B8-573B-214E-A093-CF4EF7C1D7B0}" type="pres">
      <dgm:prSet presAssocID="{9899F7EB-6A07-5347-8FCD-DD5A993602B9}" presName="parentLeftMargin" presStyleLbl="node1" presStyleIdx="0" presStyleCnt="4"/>
      <dgm:spPr/>
    </dgm:pt>
    <dgm:pt modelId="{C0EAE9D6-DBE0-BE46-8602-2DE09F463057}" type="pres">
      <dgm:prSet presAssocID="{9899F7EB-6A07-5347-8FCD-DD5A993602B9}" presName="parentText" presStyleLbl="node1" presStyleIdx="0" presStyleCnt="4" custScaleX="131258" custLinFactNeighborX="-51941" custLinFactNeighborY="-2460">
        <dgm:presLayoutVars>
          <dgm:chMax val="0"/>
          <dgm:bulletEnabled val="1"/>
        </dgm:presLayoutVars>
      </dgm:prSet>
      <dgm:spPr/>
    </dgm:pt>
    <dgm:pt modelId="{F8FC4C70-4218-8D46-8C36-7F041077104E}" type="pres">
      <dgm:prSet presAssocID="{9899F7EB-6A07-5347-8FCD-DD5A993602B9}" presName="negativeSpace" presStyleCnt="0"/>
      <dgm:spPr/>
    </dgm:pt>
    <dgm:pt modelId="{B6866D48-9B5E-8545-8B2B-00B8D453135B}" type="pres">
      <dgm:prSet presAssocID="{9899F7EB-6A07-5347-8FCD-DD5A993602B9}" presName="childText" presStyleLbl="conFgAcc1" presStyleIdx="0" presStyleCnt="4">
        <dgm:presLayoutVars>
          <dgm:bulletEnabled val="1"/>
        </dgm:presLayoutVars>
      </dgm:prSet>
      <dgm:spPr>
        <a:ln>
          <a:solidFill>
            <a:srgbClr val="4F81BD"/>
          </a:solidFill>
        </a:ln>
      </dgm:spPr>
    </dgm:pt>
    <dgm:pt modelId="{70C83B5B-D323-ED45-BDE2-8D80CD4ADC46}" type="pres">
      <dgm:prSet presAssocID="{7DEFAA5B-994C-794B-A7E1-7B24455D3D9C}" presName="spaceBetweenRectangles" presStyleCnt="0"/>
      <dgm:spPr/>
    </dgm:pt>
    <dgm:pt modelId="{6C4DA017-7C40-DB47-BC67-4E1E15A62D0F}" type="pres">
      <dgm:prSet presAssocID="{973D6AC4-4453-6F46-B2D1-175593862ABF}" presName="parentLin" presStyleCnt="0"/>
      <dgm:spPr/>
    </dgm:pt>
    <dgm:pt modelId="{A4E0AE49-0EDA-6542-A472-31CE3231D295}" type="pres">
      <dgm:prSet presAssocID="{973D6AC4-4453-6F46-B2D1-175593862ABF}" presName="parentLeftMargin" presStyleLbl="node1" presStyleIdx="0" presStyleCnt="4"/>
      <dgm:spPr/>
    </dgm:pt>
    <dgm:pt modelId="{D21B083E-F54B-2848-92D6-604263650DF7}" type="pres">
      <dgm:prSet presAssocID="{973D6AC4-4453-6F46-B2D1-175593862ABF}" presName="parentText" presStyleLbl="node1" presStyleIdx="1" presStyleCnt="4" custScaleX="131258" custLinFactNeighborX="-51941" custLinFactNeighborY="-2460">
        <dgm:presLayoutVars>
          <dgm:chMax val="0"/>
          <dgm:bulletEnabled val="1"/>
        </dgm:presLayoutVars>
      </dgm:prSet>
      <dgm:spPr/>
    </dgm:pt>
    <dgm:pt modelId="{B90A2EBD-2C6D-7E4D-A925-45F352350554}" type="pres">
      <dgm:prSet presAssocID="{973D6AC4-4453-6F46-B2D1-175593862ABF}" presName="negativeSpace" presStyleCnt="0"/>
      <dgm:spPr/>
    </dgm:pt>
    <dgm:pt modelId="{36D4CA70-7F1B-EC45-B199-EDE5FD11F7FE}" type="pres">
      <dgm:prSet presAssocID="{973D6AC4-4453-6F46-B2D1-175593862ABF}" presName="childText" presStyleLbl="conFgAcc1" presStyleIdx="1" presStyleCnt="4">
        <dgm:presLayoutVars>
          <dgm:bulletEnabled val="1"/>
        </dgm:presLayoutVars>
      </dgm:prSet>
      <dgm:spPr>
        <a:ln>
          <a:solidFill>
            <a:srgbClr val="4F81BD"/>
          </a:solidFill>
        </a:ln>
      </dgm:spPr>
    </dgm:pt>
    <dgm:pt modelId="{6D96EE9C-BD76-4747-B981-AB5617C6E1EF}" type="pres">
      <dgm:prSet presAssocID="{83705D74-52A5-C046-A2BF-2D9D48DFCF90}" presName="spaceBetweenRectangles" presStyleCnt="0"/>
      <dgm:spPr/>
    </dgm:pt>
    <dgm:pt modelId="{E8E35124-BE6B-3749-AB3B-D377A31D74D4}" type="pres">
      <dgm:prSet presAssocID="{28F58513-8D87-3C44-A607-A570C165D238}" presName="parentLin" presStyleCnt="0"/>
      <dgm:spPr/>
    </dgm:pt>
    <dgm:pt modelId="{1C93A7D9-3BA6-2B47-8CA3-0164D71FEEBA}" type="pres">
      <dgm:prSet presAssocID="{28F58513-8D87-3C44-A607-A570C165D238}" presName="parentLeftMargin" presStyleLbl="node1" presStyleIdx="1" presStyleCnt="4"/>
      <dgm:spPr/>
    </dgm:pt>
    <dgm:pt modelId="{D0BF343A-3034-3B47-A2E5-CFA135AE1638}" type="pres">
      <dgm:prSet presAssocID="{28F58513-8D87-3C44-A607-A570C165D238}" presName="parentText" presStyleLbl="node1" presStyleIdx="2" presStyleCnt="4" custScaleX="131258" custLinFactNeighborX="-51941" custLinFactNeighborY="-2460">
        <dgm:presLayoutVars>
          <dgm:chMax val="0"/>
          <dgm:bulletEnabled val="1"/>
        </dgm:presLayoutVars>
      </dgm:prSet>
      <dgm:spPr/>
    </dgm:pt>
    <dgm:pt modelId="{7C52BE79-076B-1C4D-AD4B-9C09D2C572A0}" type="pres">
      <dgm:prSet presAssocID="{28F58513-8D87-3C44-A607-A570C165D238}" presName="negativeSpace" presStyleCnt="0"/>
      <dgm:spPr/>
    </dgm:pt>
    <dgm:pt modelId="{D5BE14E1-ED4A-8A45-8DC1-B260C5A0FD5E}" type="pres">
      <dgm:prSet presAssocID="{28F58513-8D87-3C44-A607-A570C165D238}" presName="childText" presStyleLbl="conFgAcc1" presStyleIdx="2" presStyleCnt="4">
        <dgm:presLayoutVars>
          <dgm:bulletEnabled val="1"/>
        </dgm:presLayoutVars>
      </dgm:prSet>
      <dgm:spPr>
        <a:ln>
          <a:solidFill>
            <a:srgbClr val="4F81BD"/>
          </a:solidFill>
        </a:ln>
      </dgm:spPr>
    </dgm:pt>
    <dgm:pt modelId="{E6293B3D-C575-A64F-A488-B97A0F5B18D4}" type="pres">
      <dgm:prSet presAssocID="{6AEC7672-E3FA-A041-B8ED-338EAF074098}" presName="spaceBetweenRectangles" presStyleCnt="0"/>
      <dgm:spPr/>
    </dgm:pt>
    <dgm:pt modelId="{523DCEB1-FBED-5043-9802-6D592138F717}" type="pres">
      <dgm:prSet presAssocID="{A5D28F42-0E80-CF47-996E-10FDA5FF32E5}" presName="parentLin" presStyleCnt="0"/>
      <dgm:spPr/>
    </dgm:pt>
    <dgm:pt modelId="{ED9FBFAF-F05B-374D-80B0-6100CBF29F0C}" type="pres">
      <dgm:prSet presAssocID="{A5D28F42-0E80-CF47-996E-10FDA5FF32E5}" presName="parentLeftMargin" presStyleLbl="node1" presStyleIdx="2" presStyleCnt="4"/>
      <dgm:spPr/>
    </dgm:pt>
    <dgm:pt modelId="{6BF3562A-89AA-BD4E-ADF5-EF095F80E710}" type="pres">
      <dgm:prSet presAssocID="{A5D28F42-0E80-CF47-996E-10FDA5FF32E5}" presName="parentText" presStyleLbl="node1" presStyleIdx="3" presStyleCnt="4" custScaleX="131258" custLinFactNeighborX="-51941" custLinFactNeighborY="-2460">
        <dgm:presLayoutVars>
          <dgm:chMax val="0"/>
          <dgm:bulletEnabled val="1"/>
        </dgm:presLayoutVars>
      </dgm:prSet>
      <dgm:spPr/>
    </dgm:pt>
    <dgm:pt modelId="{C7D8F2A3-C719-C34D-A58C-1B9AA8A9883B}" type="pres">
      <dgm:prSet presAssocID="{A5D28F42-0E80-CF47-996E-10FDA5FF32E5}" presName="negativeSpace" presStyleCnt="0"/>
      <dgm:spPr/>
    </dgm:pt>
    <dgm:pt modelId="{2B4D6236-02FB-484B-9CBF-E9EA793E3F2B}" type="pres">
      <dgm:prSet presAssocID="{A5D28F42-0E80-CF47-996E-10FDA5FF32E5}" presName="childText" presStyleLbl="conFgAcc1" presStyleIdx="3" presStyleCnt="4">
        <dgm:presLayoutVars>
          <dgm:bulletEnabled val="1"/>
        </dgm:presLayoutVars>
      </dgm:prSet>
      <dgm:spPr>
        <a:ln>
          <a:solidFill>
            <a:srgbClr val="4F81BD"/>
          </a:solidFill>
        </a:ln>
      </dgm:spPr>
    </dgm:pt>
  </dgm:ptLst>
  <dgm:cxnLst>
    <dgm:cxn modelId="{950F6403-1332-4E4A-BF57-226AE29F13DF}" type="presOf" srcId="{8064AA4E-B923-1145-A839-8AF151B43A04}" destId="{9F3F70DD-A8A5-434D-BFAA-1FB42F8934E7}" srcOrd="0" destOrd="0" presId="urn:microsoft.com/office/officeart/2005/8/layout/list1"/>
    <dgm:cxn modelId="{8179210F-1772-7B41-A9D5-92F97E5C6442}" type="presOf" srcId="{973D6AC4-4453-6F46-B2D1-175593862ABF}" destId="{D21B083E-F54B-2848-92D6-604263650DF7}" srcOrd="1" destOrd="0" presId="urn:microsoft.com/office/officeart/2005/8/layout/list1"/>
    <dgm:cxn modelId="{F5F78322-0086-B745-886C-59C3F5C20BE1}" type="presOf" srcId="{9899F7EB-6A07-5347-8FCD-DD5A993602B9}" destId="{280546B8-573B-214E-A093-CF4EF7C1D7B0}" srcOrd="0" destOrd="0" presId="urn:microsoft.com/office/officeart/2005/8/layout/list1"/>
    <dgm:cxn modelId="{1235FC27-8C99-984F-A567-28D281A5C2B4}" type="presOf" srcId="{28F58513-8D87-3C44-A607-A570C165D238}" destId="{1C93A7D9-3BA6-2B47-8CA3-0164D71FEEBA}" srcOrd="0" destOrd="0" presId="urn:microsoft.com/office/officeart/2005/8/layout/list1"/>
    <dgm:cxn modelId="{0F02C05E-793C-8B44-B296-F26C58E6A9A3}" type="presOf" srcId="{A5D28F42-0E80-CF47-996E-10FDA5FF32E5}" destId="{ED9FBFAF-F05B-374D-80B0-6100CBF29F0C}" srcOrd="0" destOrd="0" presId="urn:microsoft.com/office/officeart/2005/8/layout/list1"/>
    <dgm:cxn modelId="{6E4EBD4C-8CC6-BF44-BC91-317C35AD1782}" type="presOf" srcId="{A5D28F42-0E80-CF47-996E-10FDA5FF32E5}" destId="{6BF3562A-89AA-BD4E-ADF5-EF095F80E710}" srcOrd="1" destOrd="0" presId="urn:microsoft.com/office/officeart/2005/8/layout/list1"/>
    <dgm:cxn modelId="{A86FD757-3D42-4B46-ACE5-A9E60C80B2DB}" type="presOf" srcId="{9899F7EB-6A07-5347-8FCD-DD5A993602B9}" destId="{C0EAE9D6-DBE0-BE46-8602-2DE09F463057}" srcOrd="1" destOrd="0" presId="urn:microsoft.com/office/officeart/2005/8/layout/list1"/>
    <dgm:cxn modelId="{C16B389D-BCAD-B048-B7E7-BC683AE9D30B}" srcId="{8064AA4E-B923-1145-A839-8AF151B43A04}" destId="{A5D28F42-0E80-CF47-996E-10FDA5FF32E5}" srcOrd="3" destOrd="0" parTransId="{2F2D3365-2563-8A44-8D7D-EAA99D90C82E}" sibTransId="{3A5C0D0A-9217-EC43-BE0B-2BC5598CF325}"/>
    <dgm:cxn modelId="{075E22A1-56F7-6C4F-B2F8-715D192CAE90}" srcId="{8064AA4E-B923-1145-A839-8AF151B43A04}" destId="{9899F7EB-6A07-5347-8FCD-DD5A993602B9}" srcOrd="0" destOrd="0" parTransId="{42CB2639-CF8F-F54E-B991-0F9DAB44653A}" sibTransId="{7DEFAA5B-994C-794B-A7E1-7B24455D3D9C}"/>
    <dgm:cxn modelId="{8142B6A3-77E3-7245-96FB-29900C82FDF7}" srcId="{8064AA4E-B923-1145-A839-8AF151B43A04}" destId="{28F58513-8D87-3C44-A607-A570C165D238}" srcOrd="2" destOrd="0" parTransId="{A23D3D3F-F7F8-7349-B941-6A098BF89056}" sibTransId="{6AEC7672-E3FA-A041-B8ED-338EAF074098}"/>
    <dgm:cxn modelId="{A59200AB-78AA-3A41-B572-0E6CA7567B30}" type="presOf" srcId="{28F58513-8D87-3C44-A607-A570C165D238}" destId="{D0BF343A-3034-3B47-A2E5-CFA135AE1638}" srcOrd="1" destOrd="0" presId="urn:microsoft.com/office/officeart/2005/8/layout/list1"/>
    <dgm:cxn modelId="{51681FC2-A389-FA45-B511-AD4A4760235F}" srcId="{8064AA4E-B923-1145-A839-8AF151B43A04}" destId="{973D6AC4-4453-6F46-B2D1-175593862ABF}" srcOrd="1" destOrd="0" parTransId="{0A7AB6D8-B40B-C240-BF96-7E414B50C423}" sibTransId="{83705D74-52A5-C046-A2BF-2D9D48DFCF90}"/>
    <dgm:cxn modelId="{D27A95C3-74F7-214F-B30C-73B8980DE8DF}" type="presOf" srcId="{973D6AC4-4453-6F46-B2D1-175593862ABF}" destId="{A4E0AE49-0EDA-6542-A472-31CE3231D295}" srcOrd="0" destOrd="0" presId="urn:microsoft.com/office/officeart/2005/8/layout/list1"/>
    <dgm:cxn modelId="{291AA9AE-EB73-7048-80CE-1DC24A2A6272}" type="presParOf" srcId="{9F3F70DD-A8A5-434D-BFAA-1FB42F8934E7}" destId="{4A6D0665-519A-7246-A68D-3DE1B94A760D}" srcOrd="0" destOrd="0" presId="urn:microsoft.com/office/officeart/2005/8/layout/list1"/>
    <dgm:cxn modelId="{FF50D51F-4347-F34E-95BE-9793DCCBBB3A}" type="presParOf" srcId="{4A6D0665-519A-7246-A68D-3DE1B94A760D}" destId="{280546B8-573B-214E-A093-CF4EF7C1D7B0}" srcOrd="0" destOrd="0" presId="urn:microsoft.com/office/officeart/2005/8/layout/list1"/>
    <dgm:cxn modelId="{EE3E36A6-F917-8B42-A337-DCAFA459613C}" type="presParOf" srcId="{4A6D0665-519A-7246-A68D-3DE1B94A760D}" destId="{C0EAE9D6-DBE0-BE46-8602-2DE09F463057}" srcOrd="1" destOrd="0" presId="urn:microsoft.com/office/officeart/2005/8/layout/list1"/>
    <dgm:cxn modelId="{A647029F-9B24-2A44-AA9D-E66290D13EAA}" type="presParOf" srcId="{9F3F70DD-A8A5-434D-BFAA-1FB42F8934E7}" destId="{F8FC4C70-4218-8D46-8C36-7F041077104E}" srcOrd="1" destOrd="0" presId="urn:microsoft.com/office/officeart/2005/8/layout/list1"/>
    <dgm:cxn modelId="{5CAE16FD-E9F7-1F46-AE69-31ED2BB24D9D}" type="presParOf" srcId="{9F3F70DD-A8A5-434D-BFAA-1FB42F8934E7}" destId="{B6866D48-9B5E-8545-8B2B-00B8D453135B}" srcOrd="2" destOrd="0" presId="urn:microsoft.com/office/officeart/2005/8/layout/list1"/>
    <dgm:cxn modelId="{C958C9A7-F53A-594F-A6FD-CF986C9480CF}" type="presParOf" srcId="{9F3F70DD-A8A5-434D-BFAA-1FB42F8934E7}" destId="{70C83B5B-D323-ED45-BDE2-8D80CD4ADC46}" srcOrd="3" destOrd="0" presId="urn:microsoft.com/office/officeart/2005/8/layout/list1"/>
    <dgm:cxn modelId="{4862D4E0-EA1B-294F-A691-227B6BCA3B95}" type="presParOf" srcId="{9F3F70DD-A8A5-434D-BFAA-1FB42F8934E7}" destId="{6C4DA017-7C40-DB47-BC67-4E1E15A62D0F}" srcOrd="4" destOrd="0" presId="urn:microsoft.com/office/officeart/2005/8/layout/list1"/>
    <dgm:cxn modelId="{F246C6F6-FEDF-964A-9FFB-CB0B8425565C}" type="presParOf" srcId="{6C4DA017-7C40-DB47-BC67-4E1E15A62D0F}" destId="{A4E0AE49-0EDA-6542-A472-31CE3231D295}" srcOrd="0" destOrd="0" presId="urn:microsoft.com/office/officeart/2005/8/layout/list1"/>
    <dgm:cxn modelId="{753F96A0-1086-6948-935A-C94D98B69433}" type="presParOf" srcId="{6C4DA017-7C40-DB47-BC67-4E1E15A62D0F}" destId="{D21B083E-F54B-2848-92D6-604263650DF7}" srcOrd="1" destOrd="0" presId="urn:microsoft.com/office/officeart/2005/8/layout/list1"/>
    <dgm:cxn modelId="{ABAD0393-6ED2-4241-9E57-C21B62ED8E4C}" type="presParOf" srcId="{9F3F70DD-A8A5-434D-BFAA-1FB42F8934E7}" destId="{B90A2EBD-2C6D-7E4D-A925-45F352350554}" srcOrd="5" destOrd="0" presId="urn:microsoft.com/office/officeart/2005/8/layout/list1"/>
    <dgm:cxn modelId="{F061FD8D-2942-054E-A5C5-218EC1C17B00}" type="presParOf" srcId="{9F3F70DD-A8A5-434D-BFAA-1FB42F8934E7}" destId="{36D4CA70-7F1B-EC45-B199-EDE5FD11F7FE}" srcOrd="6" destOrd="0" presId="urn:microsoft.com/office/officeart/2005/8/layout/list1"/>
    <dgm:cxn modelId="{B343B1F5-A59C-1F4B-8300-05B832539953}" type="presParOf" srcId="{9F3F70DD-A8A5-434D-BFAA-1FB42F8934E7}" destId="{6D96EE9C-BD76-4747-B981-AB5617C6E1EF}" srcOrd="7" destOrd="0" presId="urn:microsoft.com/office/officeart/2005/8/layout/list1"/>
    <dgm:cxn modelId="{7A949DB9-F849-FD48-8662-02806034D174}" type="presParOf" srcId="{9F3F70DD-A8A5-434D-BFAA-1FB42F8934E7}" destId="{E8E35124-BE6B-3749-AB3B-D377A31D74D4}" srcOrd="8" destOrd="0" presId="urn:microsoft.com/office/officeart/2005/8/layout/list1"/>
    <dgm:cxn modelId="{B9401D48-8D43-4B49-B733-429B1E3C3F70}" type="presParOf" srcId="{E8E35124-BE6B-3749-AB3B-D377A31D74D4}" destId="{1C93A7D9-3BA6-2B47-8CA3-0164D71FEEBA}" srcOrd="0" destOrd="0" presId="urn:microsoft.com/office/officeart/2005/8/layout/list1"/>
    <dgm:cxn modelId="{00558233-E9EE-5149-843D-5B315E47322E}" type="presParOf" srcId="{E8E35124-BE6B-3749-AB3B-D377A31D74D4}" destId="{D0BF343A-3034-3B47-A2E5-CFA135AE1638}" srcOrd="1" destOrd="0" presId="urn:microsoft.com/office/officeart/2005/8/layout/list1"/>
    <dgm:cxn modelId="{3353A4C6-B400-2F40-8EF6-F87FCB5B9663}" type="presParOf" srcId="{9F3F70DD-A8A5-434D-BFAA-1FB42F8934E7}" destId="{7C52BE79-076B-1C4D-AD4B-9C09D2C572A0}" srcOrd="9" destOrd="0" presId="urn:microsoft.com/office/officeart/2005/8/layout/list1"/>
    <dgm:cxn modelId="{DBFDE06A-11A6-5549-95A0-4FCDE58BD476}" type="presParOf" srcId="{9F3F70DD-A8A5-434D-BFAA-1FB42F8934E7}" destId="{D5BE14E1-ED4A-8A45-8DC1-B260C5A0FD5E}" srcOrd="10" destOrd="0" presId="urn:microsoft.com/office/officeart/2005/8/layout/list1"/>
    <dgm:cxn modelId="{5D3D77A8-FC7A-D14F-99D9-94BA37C4F008}" type="presParOf" srcId="{9F3F70DD-A8A5-434D-BFAA-1FB42F8934E7}" destId="{E6293B3D-C575-A64F-A488-B97A0F5B18D4}" srcOrd="11" destOrd="0" presId="urn:microsoft.com/office/officeart/2005/8/layout/list1"/>
    <dgm:cxn modelId="{FE8282F0-7EEF-054E-A848-2E6F5D14352E}" type="presParOf" srcId="{9F3F70DD-A8A5-434D-BFAA-1FB42F8934E7}" destId="{523DCEB1-FBED-5043-9802-6D592138F717}" srcOrd="12" destOrd="0" presId="urn:microsoft.com/office/officeart/2005/8/layout/list1"/>
    <dgm:cxn modelId="{562A75BE-6DDB-D248-A87D-2D5C53E62369}" type="presParOf" srcId="{523DCEB1-FBED-5043-9802-6D592138F717}" destId="{ED9FBFAF-F05B-374D-80B0-6100CBF29F0C}" srcOrd="0" destOrd="0" presId="urn:microsoft.com/office/officeart/2005/8/layout/list1"/>
    <dgm:cxn modelId="{443FAAA8-12BA-0547-9209-CC39C9911793}" type="presParOf" srcId="{523DCEB1-FBED-5043-9802-6D592138F717}" destId="{6BF3562A-89AA-BD4E-ADF5-EF095F80E710}" srcOrd="1" destOrd="0" presId="urn:microsoft.com/office/officeart/2005/8/layout/list1"/>
    <dgm:cxn modelId="{DC8FF91F-E44B-8440-B0D3-88833409CD30}" type="presParOf" srcId="{9F3F70DD-A8A5-434D-BFAA-1FB42F8934E7}" destId="{C7D8F2A3-C719-C34D-A58C-1B9AA8A9883B}" srcOrd="13" destOrd="0" presId="urn:microsoft.com/office/officeart/2005/8/layout/list1"/>
    <dgm:cxn modelId="{515647EE-3FDD-EA4E-BECE-6BBF9E6588CF}" type="presParOf" srcId="{9F3F70DD-A8A5-434D-BFAA-1FB42F8934E7}" destId="{2B4D6236-02FB-484B-9CBF-E9EA793E3F2B}" srcOrd="14"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866D48-9B5E-8545-8B2B-00B8D453135B}">
      <dsp:nvSpPr>
        <dsp:cNvPr id="0" name=""/>
        <dsp:cNvSpPr/>
      </dsp:nvSpPr>
      <dsp:spPr>
        <a:xfrm>
          <a:off x="0" y="480071"/>
          <a:ext cx="4940968" cy="781200"/>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C0EAE9D6-DBE0-BE46-8602-2DE09F463057}">
      <dsp:nvSpPr>
        <dsp:cNvPr id="0" name=""/>
        <dsp:cNvSpPr/>
      </dsp:nvSpPr>
      <dsp:spPr>
        <a:xfrm>
          <a:off x="118728" y="0"/>
          <a:ext cx="4539791" cy="915120"/>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0730" tIns="0" rIns="130730" bIns="0" numCol="1" spcCol="1270" anchor="ctr" anchorCtr="0">
          <a:noAutofit/>
        </a:bodyPr>
        <a:lstStyle/>
        <a:p>
          <a:pPr marL="0" lvl="0" indent="0" algn="l" defTabSz="800100">
            <a:lnSpc>
              <a:spcPct val="90000"/>
            </a:lnSpc>
            <a:spcBef>
              <a:spcPct val="0"/>
            </a:spcBef>
            <a:spcAft>
              <a:spcPct val="35000"/>
            </a:spcAft>
            <a:buNone/>
          </a:pPr>
          <a:r>
            <a:rPr lang="en-GB" sz="1800" kern="1200" dirty="0">
              <a:solidFill>
                <a:schemeClr val="bg1"/>
              </a:solidFill>
              <a:latin typeface="+mn-lt"/>
              <a:ea typeface="Calibri"/>
              <a:cs typeface="Calibri"/>
              <a:sym typeface="Calibri"/>
            </a:rPr>
            <a:t>Recall the UN policies and guiding documents, key factors and guidelines on ammunition management</a:t>
          </a:r>
          <a:endParaRPr lang="en-GB" sz="1800" kern="1200" dirty="0">
            <a:solidFill>
              <a:schemeClr val="bg1"/>
            </a:solidFill>
            <a:latin typeface="+mn-lt"/>
          </a:endParaRPr>
        </a:p>
      </dsp:txBody>
      <dsp:txXfrm>
        <a:off x="163400" y="44672"/>
        <a:ext cx="4450447" cy="825776"/>
      </dsp:txXfrm>
    </dsp:sp>
    <dsp:sp modelId="{36D4CA70-7F1B-EC45-B199-EDE5FD11F7FE}">
      <dsp:nvSpPr>
        <dsp:cNvPr id="0" name=""/>
        <dsp:cNvSpPr/>
      </dsp:nvSpPr>
      <dsp:spPr>
        <a:xfrm>
          <a:off x="0" y="1886231"/>
          <a:ext cx="4940968" cy="781200"/>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D21B083E-F54B-2848-92D6-604263650DF7}">
      <dsp:nvSpPr>
        <dsp:cNvPr id="0" name=""/>
        <dsp:cNvSpPr/>
      </dsp:nvSpPr>
      <dsp:spPr>
        <a:xfrm>
          <a:off x="118728" y="1406160"/>
          <a:ext cx="4539791" cy="915120"/>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0730" tIns="0" rIns="130730" bIns="0" numCol="1" spcCol="1270" anchor="ctr" anchorCtr="0">
          <a:noAutofit/>
        </a:bodyPr>
        <a:lstStyle/>
        <a:p>
          <a:pPr marL="0" lvl="0" indent="0" algn="l" defTabSz="800100">
            <a:lnSpc>
              <a:spcPct val="90000"/>
            </a:lnSpc>
            <a:spcBef>
              <a:spcPct val="0"/>
            </a:spcBef>
            <a:spcAft>
              <a:spcPct val="35000"/>
            </a:spcAft>
            <a:buNone/>
          </a:pPr>
          <a:r>
            <a:rPr lang="en-GB" sz="1800" kern="1200" dirty="0">
              <a:solidFill>
                <a:schemeClr val="bg1"/>
              </a:solidFill>
              <a:latin typeface="+mn-lt"/>
              <a:ea typeface="Calibri"/>
              <a:cs typeface="Calibri"/>
              <a:sym typeface="Calibri"/>
            </a:rPr>
            <a:t>Recall the key roles and responsibilities associated with UN Ammunition Management</a:t>
          </a:r>
        </a:p>
      </dsp:txBody>
      <dsp:txXfrm>
        <a:off x="163400" y="1450832"/>
        <a:ext cx="4450447" cy="825776"/>
      </dsp:txXfrm>
    </dsp:sp>
    <dsp:sp modelId="{D5BE14E1-ED4A-8A45-8DC1-B260C5A0FD5E}">
      <dsp:nvSpPr>
        <dsp:cNvPr id="0" name=""/>
        <dsp:cNvSpPr/>
      </dsp:nvSpPr>
      <dsp:spPr>
        <a:xfrm>
          <a:off x="0" y="3292392"/>
          <a:ext cx="4940968" cy="781200"/>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D0BF343A-3034-3B47-A2E5-CFA135AE1638}">
      <dsp:nvSpPr>
        <dsp:cNvPr id="0" name=""/>
        <dsp:cNvSpPr/>
      </dsp:nvSpPr>
      <dsp:spPr>
        <a:xfrm>
          <a:off x="118728" y="2812320"/>
          <a:ext cx="4539791" cy="915120"/>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0730" tIns="0" rIns="130730" bIns="0" numCol="1" spcCol="1270" anchor="ctr" anchorCtr="0">
          <a:noAutofit/>
        </a:bodyPr>
        <a:lstStyle/>
        <a:p>
          <a:pPr marL="0" lvl="0" indent="0" algn="l" defTabSz="800100">
            <a:lnSpc>
              <a:spcPct val="90000"/>
            </a:lnSpc>
            <a:spcBef>
              <a:spcPct val="0"/>
            </a:spcBef>
            <a:spcAft>
              <a:spcPct val="35000"/>
            </a:spcAft>
            <a:buNone/>
          </a:pPr>
          <a:r>
            <a:rPr lang="en-GB" sz="1800" kern="1200" dirty="0">
              <a:solidFill>
                <a:schemeClr val="bg1"/>
              </a:solidFill>
              <a:latin typeface="+mn-lt"/>
              <a:ea typeface="Calibri"/>
              <a:cs typeface="Calibri"/>
              <a:sym typeface="Calibri"/>
            </a:rPr>
            <a:t>Discuss the application of the UN policies and guiding documents on ammunition management</a:t>
          </a:r>
        </a:p>
      </dsp:txBody>
      <dsp:txXfrm>
        <a:off x="163400" y="2856992"/>
        <a:ext cx="4450447" cy="825776"/>
      </dsp:txXfrm>
    </dsp:sp>
    <dsp:sp modelId="{2B4D6236-02FB-484B-9CBF-E9EA793E3F2B}">
      <dsp:nvSpPr>
        <dsp:cNvPr id="0" name=""/>
        <dsp:cNvSpPr/>
      </dsp:nvSpPr>
      <dsp:spPr>
        <a:xfrm>
          <a:off x="0" y="4698552"/>
          <a:ext cx="4940968" cy="781200"/>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6BF3562A-89AA-BD4E-ADF5-EF095F80E710}">
      <dsp:nvSpPr>
        <dsp:cNvPr id="0" name=""/>
        <dsp:cNvSpPr/>
      </dsp:nvSpPr>
      <dsp:spPr>
        <a:xfrm>
          <a:off x="118728" y="4218480"/>
          <a:ext cx="4539791" cy="915120"/>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0730" tIns="0" rIns="130730" bIns="0" numCol="1" spcCol="1270" anchor="ctr" anchorCtr="0">
          <a:noAutofit/>
        </a:bodyPr>
        <a:lstStyle/>
        <a:p>
          <a:pPr marL="0" lvl="0" indent="0" algn="l" defTabSz="800100">
            <a:lnSpc>
              <a:spcPct val="90000"/>
            </a:lnSpc>
            <a:spcBef>
              <a:spcPct val="0"/>
            </a:spcBef>
            <a:spcAft>
              <a:spcPct val="35000"/>
            </a:spcAft>
            <a:buNone/>
          </a:pPr>
          <a:r>
            <a:rPr lang="en-GB" sz="1800" b="0" i="0" kern="1200" dirty="0"/>
            <a:t>Explore the critical differences between the UN Manual and the IATGs in terms of level of detail</a:t>
          </a:r>
          <a:endParaRPr lang="en-GB" sz="1800" kern="1200" dirty="0">
            <a:solidFill>
              <a:schemeClr val="bg1"/>
            </a:solidFill>
            <a:latin typeface="+mn-lt"/>
          </a:endParaRPr>
        </a:p>
      </dsp:txBody>
      <dsp:txXfrm>
        <a:off x="163400" y="4263152"/>
        <a:ext cx="4450447" cy="82577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866D48-9B5E-8545-8B2B-00B8D453135B}">
      <dsp:nvSpPr>
        <dsp:cNvPr id="0" name=""/>
        <dsp:cNvSpPr/>
      </dsp:nvSpPr>
      <dsp:spPr>
        <a:xfrm>
          <a:off x="0" y="480071"/>
          <a:ext cx="4940968" cy="781200"/>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C0EAE9D6-DBE0-BE46-8602-2DE09F463057}">
      <dsp:nvSpPr>
        <dsp:cNvPr id="0" name=""/>
        <dsp:cNvSpPr/>
      </dsp:nvSpPr>
      <dsp:spPr>
        <a:xfrm>
          <a:off x="118728" y="0"/>
          <a:ext cx="4539791" cy="915120"/>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0730" tIns="0" rIns="130730" bIns="0" numCol="1" spcCol="1270" anchor="ctr" anchorCtr="0">
          <a:noAutofit/>
        </a:bodyPr>
        <a:lstStyle/>
        <a:p>
          <a:pPr marL="0" lvl="0" indent="0" algn="l" defTabSz="800100">
            <a:lnSpc>
              <a:spcPct val="90000"/>
            </a:lnSpc>
            <a:spcBef>
              <a:spcPct val="0"/>
            </a:spcBef>
            <a:spcAft>
              <a:spcPct val="35000"/>
            </a:spcAft>
            <a:buNone/>
          </a:pPr>
          <a:r>
            <a:rPr lang="en-GB" sz="1800" kern="1200" dirty="0">
              <a:solidFill>
                <a:schemeClr val="bg1"/>
              </a:solidFill>
              <a:latin typeface="+mn-lt"/>
              <a:ea typeface="Calibri"/>
              <a:cs typeface="Calibri"/>
              <a:sym typeface="Calibri"/>
            </a:rPr>
            <a:t>Recall the UN policies and guiding documents, key factors and guidelines on ammunition management</a:t>
          </a:r>
          <a:endParaRPr lang="en-GB" sz="1800" kern="1200" dirty="0">
            <a:solidFill>
              <a:schemeClr val="bg1"/>
            </a:solidFill>
            <a:latin typeface="+mn-lt"/>
          </a:endParaRPr>
        </a:p>
      </dsp:txBody>
      <dsp:txXfrm>
        <a:off x="163400" y="44672"/>
        <a:ext cx="4450447" cy="825776"/>
      </dsp:txXfrm>
    </dsp:sp>
    <dsp:sp modelId="{36D4CA70-7F1B-EC45-B199-EDE5FD11F7FE}">
      <dsp:nvSpPr>
        <dsp:cNvPr id="0" name=""/>
        <dsp:cNvSpPr/>
      </dsp:nvSpPr>
      <dsp:spPr>
        <a:xfrm>
          <a:off x="0" y="1886231"/>
          <a:ext cx="4940968" cy="781200"/>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D21B083E-F54B-2848-92D6-604263650DF7}">
      <dsp:nvSpPr>
        <dsp:cNvPr id="0" name=""/>
        <dsp:cNvSpPr/>
      </dsp:nvSpPr>
      <dsp:spPr>
        <a:xfrm>
          <a:off x="118728" y="1406160"/>
          <a:ext cx="4539791" cy="915120"/>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0730" tIns="0" rIns="130730" bIns="0" numCol="1" spcCol="1270" anchor="ctr" anchorCtr="0">
          <a:noAutofit/>
        </a:bodyPr>
        <a:lstStyle/>
        <a:p>
          <a:pPr marL="0" lvl="0" indent="0" algn="l" defTabSz="800100">
            <a:lnSpc>
              <a:spcPct val="90000"/>
            </a:lnSpc>
            <a:spcBef>
              <a:spcPct val="0"/>
            </a:spcBef>
            <a:spcAft>
              <a:spcPct val="35000"/>
            </a:spcAft>
            <a:buNone/>
          </a:pPr>
          <a:r>
            <a:rPr lang="en-GB" sz="1800" kern="1200" dirty="0">
              <a:solidFill>
                <a:schemeClr val="bg1"/>
              </a:solidFill>
              <a:latin typeface="+mn-lt"/>
              <a:ea typeface="Calibri"/>
              <a:cs typeface="Calibri"/>
              <a:sym typeface="Calibri"/>
            </a:rPr>
            <a:t>Recall the key roles and responsibilities associated with UN Ammunition Management</a:t>
          </a:r>
        </a:p>
      </dsp:txBody>
      <dsp:txXfrm>
        <a:off x="163400" y="1450832"/>
        <a:ext cx="4450447" cy="825776"/>
      </dsp:txXfrm>
    </dsp:sp>
    <dsp:sp modelId="{D5BE14E1-ED4A-8A45-8DC1-B260C5A0FD5E}">
      <dsp:nvSpPr>
        <dsp:cNvPr id="0" name=""/>
        <dsp:cNvSpPr/>
      </dsp:nvSpPr>
      <dsp:spPr>
        <a:xfrm>
          <a:off x="0" y="3292392"/>
          <a:ext cx="4940968" cy="781200"/>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D0BF343A-3034-3B47-A2E5-CFA135AE1638}">
      <dsp:nvSpPr>
        <dsp:cNvPr id="0" name=""/>
        <dsp:cNvSpPr/>
      </dsp:nvSpPr>
      <dsp:spPr>
        <a:xfrm>
          <a:off x="118728" y="2812320"/>
          <a:ext cx="4539791" cy="915120"/>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0730" tIns="0" rIns="130730" bIns="0" numCol="1" spcCol="1270" anchor="ctr" anchorCtr="0">
          <a:noAutofit/>
        </a:bodyPr>
        <a:lstStyle/>
        <a:p>
          <a:pPr marL="0" lvl="0" indent="0" algn="l" defTabSz="800100">
            <a:lnSpc>
              <a:spcPct val="90000"/>
            </a:lnSpc>
            <a:spcBef>
              <a:spcPct val="0"/>
            </a:spcBef>
            <a:spcAft>
              <a:spcPct val="35000"/>
            </a:spcAft>
            <a:buNone/>
          </a:pPr>
          <a:r>
            <a:rPr lang="en-GB" sz="1800" kern="1200" dirty="0">
              <a:solidFill>
                <a:schemeClr val="bg1"/>
              </a:solidFill>
              <a:latin typeface="+mn-lt"/>
              <a:ea typeface="Calibri"/>
              <a:cs typeface="Calibri"/>
              <a:sym typeface="Calibri"/>
            </a:rPr>
            <a:t>Discuss the application of the UN policies and guiding documents on ammunition management</a:t>
          </a:r>
        </a:p>
      </dsp:txBody>
      <dsp:txXfrm>
        <a:off x="163400" y="2856992"/>
        <a:ext cx="4450447" cy="825776"/>
      </dsp:txXfrm>
    </dsp:sp>
    <dsp:sp modelId="{2B4D6236-02FB-484B-9CBF-E9EA793E3F2B}">
      <dsp:nvSpPr>
        <dsp:cNvPr id="0" name=""/>
        <dsp:cNvSpPr/>
      </dsp:nvSpPr>
      <dsp:spPr>
        <a:xfrm>
          <a:off x="0" y="4698552"/>
          <a:ext cx="4940968" cy="781200"/>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6BF3562A-89AA-BD4E-ADF5-EF095F80E710}">
      <dsp:nvSpPr>
        <dsp:cNvPr id="0" name=""/>
        <dsp:cNvSpPr/>
      </dsp:nvSpPr>
      <dsp:spPr>
        <a:xfrm>
          <a:off x="118728" y="4218480"/>
          <a:ext cx="4539791" cy="915120"/>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0730" tIns="0" rIns="130730" bIns="0" numCol="1" spcCol="1270" anchor="ctr" anchorCtr="0">
          <a:noAutofit/>
        </a:bodyPr>
        <a:lstStyle/>
        <a:p>
          <a:pPr marL="0" lvl="0" indent="0" algn="l" defTabSz="800100">
            <a:lnSpc>
              <a:spcPct val="90000"/>
            </a:lnSpc>
            <a:spcBef>
              <a:spcPct val="0"/>
            </a:spcBef>
            <a:spcAft>
              <a:spcPct val="35000"/>
            </a:spcAft>
            <a:buNone/>
          </a:pPr>
          <a:r>
            <a:rPr lang="en-GB" sz="1800" b="0" i="0" kern="1200" dirty="0"/>
            <a:t>Explore the critical differences between the UN Manual and the IATGs in terms of level of detail</a:t>
          </a:r>
          <a:endParaRPr lang="en-GB" sz="1800" kern="1200" dirty="0">
            <a:solidFill>
              <a:schemeClr val="bg1"/>
            </a:solidFill>
            <a:latin typeface="+mn-lt"/>
          </a:endParaRPr>
        </a:p>
      </dsp:txBody>
      <dsp:txXfrm>
        <a:off x="163400" y="4263152"/>
        <a:ext cx="4450447" cy="825776"/>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66C0AA-6A5D-4C91-B259-095F8C5B57E3}" type="datetimeFigureOut">
              <a:rPr lang="en-GB" smtClean="0"/>
              <a:t>17/05/2024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555C9E-3609-4138-9D77-AF2ACD977F48}" type="slidenum">
              <a:rPr lang="en-GB" smtClean="0"/>
              <a:t>‹#›</a:t>
            </a:fld>
            <a:endParaRPr lang="en-GB"/>
          </a:p>
        </p:txBody>
      </p:sp>
    </p:spTree>
    <p:extLst>
      <p:ext uri="{BB962C8B-B14F-4D97-AF65-F5344CB8AC3E}">
        <p14:creationId xmlns:p14="http://schemas.microsoft.com/office/powerpoint/2010/main" val="25918522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s://www.un.org/disarmament/convarms/mosaic/"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1: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 name="Google Shape;54;p1:notes"/>
          <p:cNvSpPr txBox="1">
            <a:spLocks noGrp="1"/>
          </p:cNvSpPr>
          <p:nvPr>
            <p:ph type="body" idx="1"/>
          </p:nvPr>
        </p:nvSpPr>
        <p:spPr>
          <a:xfrm>
            <a:off x="701040" y="4473892"/>
            <a:ext cx="5608320" cy="3660458"/>
          </a:xfrm>
          <a:prstGeom prst="rect">
            <a:avLst/>
          </a:prstGeom>
          <a:noFill/>
          <a:ln>
            <a:noFill/>
          </a:ln>
        </p:spPr>
        <p:txBody>
          <a:bodyPr spcFirstLastPara="1" wrap="square" lIns="93162" tIns="46568" rIns="93162" bIns="46568" anchor="t" anchorCtr="0">
            <a:noAutofit/>
          </a:bodyPr>
          <a:lstStyle/>
          <a:p>
            <a:pPr marL="0" indent="0"/>
            <a:r>
              <a:rPr lang="en-GB" b="1" dirty="0"/>
              <a:t>Key Reference Documents for lesson:</a:t>
            </a:r>
            <a:r>
              <a:rPr lang="en-GB" dirty="0"/>
              <a:t> </a:t>
            </a:r>
            <a:endParaRPr dirty="0"/>
          </a:p>
          <a:p>
            <a:pPr marL="0" indent="0"/>
            <a:endParaRPr dirty="0"/>
          </a:p>
          <a:p>
            <a:pPr marL="0" indent="0"/>
            <a:r>
              <a:rPr lang="en-GB" dirty="0"/>
              <a:t>UN Manual on Ammunition Management</a:t>
            </a:r>
            <a:endParaRPr dirty="0"/>
          </a:p>
          <a:p>
            <a:pPr marL="0" indent="0"/>
            <a:r>
              <a:rPr lang="en-GB" dirty="0"/>
              <a:t>UN Weapons and Ammunition Management Policy (WAM)</a:t>
            </a:r>
            <a:endParaRPr dirty="0"/>
          </a:p>
          <a:p>
            <a:pPr marL="0" indent="0"/>
            <a:r>
              <a:rPr lang="en-GB" dirty="0"/>
              <a:t>International Ammunition Technical Guidelines (IATG)  </a:t>
            </a:r>
          </a:p>
          <a:p>
            <a:pPr marL="0" indent="0"/>
            <a:endParaRPr lang="en-GB" dirty="0"/>
          </a:p>
          <a:p>
            <a:pPr marL="0" indent="0"/>
            <a:r>
              <a:rPr lang="en-GB" b="1" dirty="0"/>
              <a:t>All photographs in this lesson are </a:t>
            </a:r>
            <a:r>
              <a:rPr lang="en-GB" b="1" dirty="0">
                <a:latin typeface="Arial" panose="020B0604020202020204" pitchFamily="34" charset="0"/>
                <a:cs typeface="Arial" panose="020B0604020202020204" pitchFamily="34" charset="0"/>
              </a:rPr>
              <a:t>© United Nations </a:t>
            </a:r>
            <a:r>
              <a:rPr lang="en-GB" b="1">
                <a:latin typeface="Arial" panose="020B0604020202020204" pitchFamily="34" charset="0"/>
                <a:cs typeface="Arial" panose="020B0604020202020204" pitchFamily="34" charset="0"/>
              </a:rPr>
              <a:t>unless otherwise </a:t>
            </a:r>
            <a:r>
              <a:rPr lang="en-GB" b="1" dirty="0">
                <a:latin typeface="Arial" panose="020B0604020202020204" pitchFamily="34" charset="0"/>
                <a:cs typeface="Arial" panose="020B0604020202020204" pitchFamily="34" charset="0"/>
              </a:rPr>
              <a:t>stated.</a:t>
            </a:r>
            <a:endParaRPr b="1" dirty="0"/>
          </a:p>
        </p:txBody>
      </p:sp>
      <p:sp>
        <p:nvSpPr>
          <p:cNvPr id="55" name="Google Shape;55;p1:notes"/>
          <p:cNvSpPr txBox="1">
            <a:spLocks noGrp="1"/>
          </p:cNvSpPr>
          <p:nvPr>
            <p:ph type="sldNum" idx="12"/>
          </p:nvPr>
        </p:nvSpPr>
        <p:spPr>
          <a:xfrm>
            <a:off x="3970938" y="8829967"/>
            <a:ext cx="3037840" cy="466433"/>
          </a:xfrm>
          <a:prstGeom prst="rect">
            <a:avLst/>
          </a:prstGeom>
          <a:noFill/>
          <a:ln>
            <a:noFill/>
          </a:ln>
        </p:spPr>
        <p:txBody>
          <a:bodyPr spcFirstLastPara="1" wrap="square" lIns="93162" tIns="46568" rIns="93162" bIns="46568"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a:t>
            </a:fld>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p11: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3" name="Google Shape;143;p11:notes"/>
          <p:cNvSpPr txBox="1">
            <a:spLocks noGrp="1"/>
          </p:cNvSpPr>
          <p:nvPr>
            <p:ph type="body" idx="1"/>
          </p:nvPr>
        </p:nvSpPr>
        <p:spPr>
          <a:xfrm>
            <a:off x="701040" y="4473892"/>
            <a:ext cx="5608320" cy="3660458"/>
          </a:xfrm>
          <a:prstGeom prst="rect">
            <a:avLst/>
          </a:prstGeom>
          <a:noFill/>
          <a:ln>
            <a:noFill/>
          </a:ln>
        </p:spPr>
        <p:txBody>
          <a:bodyPr spcFirstLastPara="1" wrap="square" lIns="93162" tIns="46568" rIns="93162" bIns="46568" anchor="t" anchorCtr="0">
            <a:noAutofit/>
          </a:bodyPr>
          <a:lstStyle/>
          <a:p>
            <a:pPr marL="0" indent="0" defTabSz="931774">
              <a:defRPr/>
            </a:pPr>
            <a:r>
              <a:rPr lang="en-GB" b="1" u="sng" dirty="0"/>
              <a:t>Main idea/objective for slide:</a:t>
            </a:r>
          </a:p>
          <a:p>
            <a:pPr marL="174708" indent="-174708">
              <a:buClr>
                <a:schemeClr val="dk1"/>
              </a:buClr>
              <a:buSzPts val="1200"/>
              <a:buFont typeface="Arial"/>
              <a:buChar char="•"/>
            </a:pPr>
            <a:r>
              <a:rPr lang="en-GB" b="1" dirty="0"/>
              <a:t>introducing all chapters, giving a brief overview of each topic.</a:t>
            </a:r>
          </a:p>
          <a:p>
            <a:pPr marL="0" indent="0" defTabSz="931774">
              <a:defRPr/>
            </a:pPr>
            <a:endParaRPr lang="en-GB" u="sng" dirty="0"/>
          </a:p>
          <a:p>
            <a:pPr marL="0" indent="0">
              <a:buClr>
                <a:schemeClr val="dk1"/>
              </a:buClr>
              <a:buSzPts val="1200"/>
            </a:pPr>
            <a:r>
              <a:rPr lang="en-GB" u="sng" dirty="0"/>
              <a:t>What the instructor should cover  (in addition to slide content)</a:t>
            </a:r>
            <a:endParaRPr lang="en-GB" b="0" u="sng" dirty="0">
              <a:latin typeface="Arial"/>
              <a:ea typeface="Arial"/>
              <a:cs typeface="Arial"/>
              <a:sym typeface="Arial"/>
            </a:endParaRPr>
          </a:p>
          <a:p>
            <a:pPr marL="0" indent="0"/>
            <a:r>
              <a:rPr lang="en-GB" dirty="0"/>
              <a:t>This chapter is designed to provide common standards for the storage of ammunition and general safety norms and practices based on international regulations and guidance to minimize the risk posed by stockpiles of ammunition. It provides the basic specifications for the ammunition container as required by the United</a:t>
            </a:r>
            <a:endParaRPr dirty="0"/>
          </a:p>
          <a:p>
            <a:pPr marL="0" indent="0"/>
            <a:r>
              <a:rPr lang="en-GB" dirty="0"/>
              <a:t>Nations. The IATG are used as a basis for guidance provided herein and are cited throughout accordingly.</a:t>
            </a:r>
            <a:endParaRPr dirty="0"/>
          </a:p>
        </p:txBody>
      </p:sp>
      <p:sp>
        <p:nvSpPr>
          <p:cNvPr id="144" name="Google Shape;144;p11:notes"/>
          <p:cNvSpPr txBox="1">
            <a:spLocks noGrp="1"/>
          </p:cNvSpPr>
          <p:nvPr>
            <p:ph type="sldNum" idx="12"/>
          </p:nvPr>
        </p:nvSpPr>
        <p:spPr>
          <a:xfrm>
            <a:off x="3970938" y="8829967"/>
            <a:ext cx="3037840" cy="466433"/>
          </a:xfrm>
          <a:prstGeom prst="rect">
            <a:avLst/>
          </a:prstGeom>
          <a:noFill/>
          <a:ln>
            <a:noFill/>
          </a:ln>
        </p:spPr>
        <p:txBody>
          <a:bodyPr spcFirstLastPara="1" wrap="square" lIns="93162" tIns="46568" rIns="93162" bIns="46568"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10</a:t>
            </a:fld>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12: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0" name="Google Shape;150;p12:notes"/>
          <p:cNvSpPr txBox="1">
            <a:spLocks noGrp="1"/>
          </p:cNvSpPr>
          <p:nvPr>
            <p:ph type="body" idx="1"/>
          </p:nvPr>
        </p:nvSpPr>
        <p:spPr>
          <a:xfrm>
            <a:off x="701040" y="4473892"/>
            <a:ext cx="5608320" cy="3660458"/>
          </a:xfrm>
          <a:prstGeom prst="rect">
            <a:avLst/>
          </a:prstGeom>
          <a:noFill/>
          <a:ln>
            <a:noFill/>
          </a:ln>
        </p:spPr>
        <p:txBody>
          <a:bodyPr spcFirstLastPara="1" wrap="square" lIns="93162" tIns="46568" rIns="93162" bIns="46568" anchor="t" anchorCtr="0">
            <a:noAutofit/>
          </a:bodyPr>
          <a:lstStyle/>
          <a:p>
            <a:pPr marL="0" indent="0" defTabSz="931774">
              <a:defRPr/>
            </a:pPr>
            <a:r>
              <a:rPr lang="en-GB" b="1" u="sng" dirty="0"/>
              <a:t>Main idea/objective for slide:</a:t>
            </a:r>
          </a:p>
          <a:p>
            <a:pPr marL="174708" indent="-174708">
              <a:buClr>
                <a:schemeClr val="dk1"/>
              </a:buClr>
              <a:buSzPts val="1200"/>
              <a:buFont typeface="Arial"/>
              <a:buChar char="•"/>
            </a:pPr>
            <a:r>
              <a:rPr lang="en-GB" b="1" dirty="0"/>
              <a:t>introducing all chapters, giving a brief overview of each topic.</a:t>
            </a:r>
          </a:p>
          <a:p>
            <a:pPr marL="0" indent="0" defTabSz="931774">
              <a:defRPr/>
            </a:pPr>
            <a:endParaRPr lang="en-GB" u="sng" dirty="0"/>
          </a:p>
          <a:p>
            <a:pPr marL="0" indent="0" defTabSz="931774">
              <a:defRPr/>
            </a:pPr>
            <a:r>
              <a:rPr lang="en-GB" u="sng" dirty="0"/>
              <a:t>What the instructor should cover (in addition to slide content)</a:t>
            </a:r>
            <a:endParaRPr lang="en-GB" dirty="0"/>
          </a:p>
          <a:p>
            <a:pPr marL="0" indent="0"/>
            <a:r>
              <a:rPr lang="en-GB" dirty="0"/>
              <a:t>This chapter provides guidance to T/PCCs prior to initial deployment regarding the minimum and maximum levels of ammunition per weapon/person and type, based on the operational and logistic requirements for each type of unit in a specific peace operation.</a:t>
            </a:r>
            <a:endParaRPr dirty="0"/>
          </a:p>
        </p:txBody>
      </p:sp>
      <p:sp>
        <p:nvSpPr>
          <p:cNvPr id="151" name="Google Shape;151;p12:notes"/>
          <p:cNvSpPr txBox="1">
            <a:spLocks noGrp="1"/>
          </p:cNvSpPr>
          <p:nvPr>
            <p:ph type="sldNum" idx="12"/>
          </p:nvPr>
        </p:nvSpPr>
        <p:spPr>
          <a:xfrm>
            <a:off x="3970938" y="8829967"/>
            <a:ext cx="3037840" cy="466433"/>
          </a:xfrm>
          <a:prstGeom prst="rect">
            <a:avLst/>
          </a:prstGeom>
          <a:noFill/>
          <a:ln>
            <a:noFill/>
          </a:ln>
        </p:spPr>
        <p:txBody>
          <a:bodyPr spcFirstLastPara="1" wrap="square" lIns="93162" tIns="46568" rIns="93162" bIns="46568"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11</a:t>
            </a:fld>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13: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7" name="Google Shape;157;p13:notes"/>
          <p:cNvSpPr txBox="1">
            <a:spLocks noGrp="1"/>
          </p:cNvSpPr>
          <p:nvPr>
            <p:ph type="body" idx="1"/>
          </p:nvPr>
        </p:nvSpPr>
        <p:spPr>
          <a:xfrm>
            <a:off x="701040" y="4473892"/>
            <a:ext cx="5608320" cy="3660458"/>
          </a:xfrm>
          <a:prstGeom prst="rect">
            <a:avLst/>
          </a:prstGeom>
          <a:noFill/>
          <a:ln>
            <a:noFill/>
          </a:ln>
        </p:spPr>
        <p:txBody>
          <a:bodyPr spcFirstLastPara="1" wrap="square" lIns="93162" tIns="46568" rIns="93162" bIns="46568" anchor="t" anchorCtr="0">
            <a:noAutofit/>
          </a:bodyPr>
          <a:lstStyle/>
          <a:p>
            <a:pPr marL="0" indent="0" defTabSz="931774">
              <a:defRPr/>
            </a:pPr>
            <a:r>
              <a:rPr lang="en-GB" b="1" u="sng" dirty="0"/>
              <a:t>Main idea/objective for slide:</a:t>
            </a:r>
          </a:p>
          <a:p>
            <a:pPr marL="174708" indent="-174708">
              <a:buClr>
                <a:schemeClr val="dk1"/>
              </a:buClr>
              <a:buSzPts val="1200"/>
              <a:buFont typeface="Arial"/>
              <a:buChar char="•"/>
            </a:pPr>
            <a:r>
              <a:rPr lang="en-GB" b="1" dirty="0"/>
              <a:t>introducing all chapters, giving a brief overview of each topic.</a:t>
            </a:r>
          </a:p>
          <a:p>
            <a:pPr marL="0" indent="0" defTabSz="931774">
              <a:defRPr/>
            </a:pPr>
            <a:endParaRPr lang="en-GB" u="sng" dirty="0"/>
          </a:p>
          <a:p>
            <a:pPr marL="0" indent="0" defTabSz="931774">
              <a:defRPr/>
            </a:pPr>
            <a:r>
              <a:rPr lang="en-GB" u="sng" dirty="0"/>
              <a:t>What the instructor should cover (in addition to slide content)</a:t>
            </a:r>
            <a:endParaRPr lang="en-GB" dirty="0"/>
          </a:p>
          <a:p>
            <a:pPr marL="0" indent="0"/>
            <a:r>
              <a:rPr lang="en-GB" dirty="0"/>
              <a:t>The chapter prescribes the recommended shelf life of ammunition based on storage/climatic conditions and an upper age limit of ammunition to be deployed in the mission area.</a:t>
            </a:r>
            <a:endParaRPr dirty="0"/>
          </a:p>
        </p:txBody>
      </p:sp>
      <p:sp>
        <p:nvSpPr>
          <p:cNvPr id="158" name="Google Shape;158;p13:notes"/>
          <p:cNvSpPr txBox="1">
            <a:spLocks noGrp="1"/>
          </p:cNvSpPr>
          <p:nvPr>
            <p:ph type="sldNum" idx="12"/>
          </p:nvPr>
        </p:nvSpPr>
        <p:spPr>
          <a:xfrm>
            <a:off x="3970938" y="8829967"/>
            <a:ext cx="3037840" cy="466433"/>
          </a:xfrm>
          <a:prstGeom prst="rect">
            <a:avLst/>
          </a:prstGeom>
          <a:noFill/>
          <a:ln>
            <a:noFill/>
          </a:ln>
        </p:spPr>
        <p:txBody>
          <a:bodyPr spcFirstLastPara="1" wrap="square" lIns="93162" tIns="46568" rIns="93162" bIns="46568"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12</a:t>
            </a:fld>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p14: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4" name="Google Shape;164;p14:notes"/>
          <p:cNvSpPr txBox="1">
            <a:spLocks noGrp="1"/>
          </p:cNvSpPr>
          <p:nvPr>
            <p:ph type="body" idx="1"/>
          </p:nvPr>
        </p:nvSpPr>
        <p:spPr>
          <a:xfrm>
            <a:off x="701040" y="4473892"/>
            <a:ext cx="5608320" cy="3660458"/>
          </a:xfrm>
          <a:prstGeom prst="rect">
            <a:avLst/>
          </a:prstGeom>
          <a:noFill/>
          <a:ln>
            <a:noFill/>
          </a:ln>
        </p:spPr>
        <p:txBody>
          <a:bodyPr spcFirstLastPara="1" wrap="square" lIns="93162" tIns="46568" rIns="93162" bIns="46568" anchor="t" anchorCtr="0">
            <a:noAutofit/>
          </a:bodyPr>
          <a:lstStyle/>
          <a:p>
            <a:pPr marL="0" indent="0" defTabSz="931774">
              <a:defRPr/>
            </a:pPr>
            <a:r>
              <a:rPr lang="en-GB" b="1" u="sng" dirty="0"/>
              <a:t>Main idea/objective for slide:</a:t>
            </a:r>
          </a:p>
          <a:p>
            <a:pPr marL="174708" indent="-174708">
              <a:buClr>
                <a:schemeClr val="dk1"/>
              </a:buClr>
              <a:buSzPts val="1200"/>
              <a:buFont typeface="Arial"/>
              <a:buChar char="•"/>
            </a:pPr>
            <a:r>
              <a:rPr lang="en-GB" b="1" dirty="0"/>
              <a:t>introducing all chapters, giving a brief overview of each topic.</a:t>
            </a:r>
          </a:p>
          <a:p>
            <a:pPr marL="0" indent="0" defTabSz="931774">
              <a:defRPr/>
            </a:pPr>
            <a:endParaRPr lang="en-GB" u="sng" dirty="0"/>
          </a:p>
          <a:p>
            <a:pPr marL="0" indent="0" defTabSz="931774">
              <a:defRPr/>
            </a:pPr>
            <a:r>
              <a:rPr lang="en-GB" u="sng" dirty="0"/>
              <a:t>What the instructor should cover (in addition to slide content)</a:t>
            </a:r>
            <a:endParaRPr lang="en-GB" dirty="0"/>
          </a:p>
          <a:p>
            <a:pPr marL="0" indent="0"/>
            <a:r>
              <a:rPr lang="en-GB" dirty="0"/>
              <a:t>The chapter provides procedures to be taken after ammunition expiration including range management. This chapter also describes a process to replenish and dispose of expired ammunition.</a:t>
            </a:r>
            <a:endParaRPr lang="en-AF"/>
          </a:p>
        </p:txBody>
      </p:sp>
      <p:sp>
        <p:nvSpPr>
          <p:cNvPr id="165" name="Google Shape;165;p14:notes"/>
          <p:cNvSpPr txBox="1">
            <a:spLocks noGrp="1"/>
          </p:cNvSpPr>
          <p:nvPr>
            <p:ph type="sldNum" idx="12"/>
          </p:nvPr>
        </p:nvSpPr>
        <p:spPr>
          <a:xfrm>
            <a:off x="3970938" y="8829967"/>
            <a:ext cx="3037840" cy="466433"/>
          </a:xfrm>
          <a:prstGeom prst="rect">
            <a:avLst/>
          </a:prstGeom>
          <a:noFill/>
          <a:ln>
            <a:noFill/>
          </a:ln>
        </p:spPr>
        <p:txBody>
          <a:bodyPr spcFirstLastPara="1" wrap="square" lIns="93162" tIns="46568" rIns="93162" bIns="46568"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13</a:t>
            </a:fld>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p15: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1" name="Google Shape;171;p15:notes"/>
          <p:cNvSpPr txBox="1">
            <a:spLocks noGrp="1"/>
          </p:cNvSpPr>
          <p:nvPr>
            <p:ph type="body" idx="1"/>
          </p:nvPr>
        </p:nvSpPr>
        <p:spPr>
          <a:xfrm>
            <a:off x="701040" y="4473892"/>
            <a:ext cx="5608320" cy="3660458"/>
          </a:xfrm>
          <a:prstGeom prst="rect">
            <a:avLst/>
          </a:prstGeom>
          <a:noFill/>
          <a:ln>
            <a:noFill/>
          </a:ln>
        </p:spPr>
        <p:txBody>
          <a:bodyPr spcFirstLastPara="1" wrap="square" lIns="93162" tIns="46568" rIns="93162" bIns="46568" anchor="t" anchorCtr="0">
            <a:noAutofit/>
          </a:bodyPr>
          <a:lstStyle/>
          <a:p>
            <a:pPr marL="0" indent="0" defTabSz="931774">
              <a:defRPr/>
            </a:pPr>
            <a:r>
              <a:rPr lang="en-GB" b="1" u="sng" dirty="0"/>
              <a:t>Main idea/objective for slide:</a:t>
            </a:r>
          </a:p>
          <a:p>
            <a:pPr marL="174708" indent="-174708">
              <a:buClr>
                <a:schemeClr val="dk1"/>
              </a:buClr>
              <a:buSzPts val="1200"/>
              <a:buFont typeface="Arial"/>
              <a:buChar char="•"/>
            </a:pPr>
            <a:r>
              <a:rPr lang="en-GB" b="1" dirty="0"/>
              <a:t>introducing all chapters, giving a brief overview of each topic.</a:t>
            </a:r>
          </a:p>
          <a:p>
            <a:pPr marL="0" indent="0" defTabSz="931774">
              <a:defRPr/>
            </a:pPr>
            <a:endParaRPr lang="en-GB" u="sng" dirty="0"/>
          </a:p>
          <a:p>
            <a:pPr marL="0" indent="0" defTabSz="931774">
              <a:defRPr/>
            </a:pPr>
            <a:r>
              <a:rPr lang="en-GB" u="sng" dirty="0"/>
              <a:t>What the instructor should cover (in addition to slide content)</a:t>
            </a:r>
            <a:endParaRPr lang="en-GB" dirty="0"/>
          </a:p>
          <a:p>
            <a:pPr marL="0" indent="0"/>
            <a:r>
              <a:rPr lang="en-GB" dirty="0"/>
              <a:t>This chapter sets the requirement and standards for weapons firing training T/PCCs should also use to confirm the serviceability of weapons. Although training ammunition is a national responsibility, this chapter offers guidelines to regulate the scales and standardizes the ammunition stockpile in the mission which affects its safety and storage.</a:t>
            </a:r>
            <a:endParaRPr dirty="0"/>
          </a:p>
        </p:txBody>
      </p:sp>
      <p:sp>
        <p:nvSpPr>
          <p:cNvPr id="172" name="Google Shape;172;p15:notes"/>
          <p:cNvSpPr txBox="1">
            <a:spLocks noGrp="1"/>
          </p:cNvSpPr>
          <p:nvPr>
            <p:ph type="sldNum" idx="12"/>
          </p:nvPr>
        </p:nvSpPr>
        <p:spPr>
          <a:xfrm>
            <a:off x="3970938" y="8829967"/>
            <a:ext cx="3037840" cy="466433"/>
          </a:xfrm>
          <a:prstGeom prst="rect">
            <a:avLst/>
          </a:prstGeom>
          <a:noFill/>
          <a:ln>
            <a:noFill/>
          </a:ln>
        </p:spPr>
        <p:txBody>
          <a:bodyPr spcFirstLastPara="1" wrap="square" lIns="93162" tIns="46568" rIns="93162" bIns="46568"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14</a:t>
            </a:fld>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16:notes"/>
          <p:cNvSpPr txBox="1">
            <a:spLocks noGrp="1"/>
          </p:cNvSpPr>
          <p:nvPr>
            <p:ph type="body" idx="1"/>
          </p:nvPr>
        </p:nvSpPr>
        <p:spPr>
          <a:xfrm>
            <a:off x="701040" y="4473892"/>
            <a:ext cx="5608320" cy="3660458"/>
          </a:xfrm>
          <a:prstGeom prst="rect">
            <a:avLst/>
          </a:prstGeom>
        </p:spPr>
        <p:txBody>
          <a:bodyPr spcFirstLastPara="1" wrap="square" lIns="93162" tIns="46568" rIns="93162" bIns="46568" anchor="t" anchorCtr="0">
            <a:noAutofit/>
          </a:bodyPr>
          <a:lstStyle/>
          <a:p>
            <a:pPr marL="0" indent="0" defTabSz="931774">
              <a:defRPr/>
            </a:pPr>
            <a:r>
              <a:rPr lang="en-GB" b="1" u="sng" dirty="0"/>
              <a:t>Main idea/objective for slide:</a:t>
            </a:r>
          </a:p>
          <a:p>
            <a:pPr marL="174708" indent="-174708">
              <a:buClr>
                <a:schemeClr val="dk1"/>
              </a:buClr>
              <a:buSzPts val="1200"/>
              <a:buFont typeface="Arial"/>
              <a:buChar char="•"/>
            </a:pPr>
            <a:r>
              <a:rPr lang="en-GB" b="1" dirty="0"/>
              <a:t>introducing all chapters, giving a brief overview of each topic.</a:t>
            </a:r>
          </a:p>
          <a:p>
            <a:pPr marL="0" indent="0" defTabSz="931774">
              <a:defRPr/>
            </a:pPr>
            <a:endParaRPr lang="en-GB" u="sng" dirty="0"/>
          </a:p>
          <a:p>
            <a:pPr marL="0" indent="0" defTabSz="931774">
              <a:defRPr/>
            </a:pPr>
            <a:r>
              <a:rPr lang="en-GB" u="sng" dirty="0"/>
              <a:t>What the instructor should cover (in addition to slide content)</a:t>
            </a:r>
            <a:endParaRPr lang="en-GB" b="0" u="sng" dirty="0">
              <a:latin typeface="Arial"/>
              <a:ea typeface="Arial"/>
              <a:cs typeface="Arial"/>
              <a:sym typeface="Arial"/>
            </a:endParaRPr>
          </a:p>
          <a:p>
            <a:pPr marL="0" indent="0" defTabSz="931774">
              <a:defRPr/>
            </a:pPr>
            <a:r>
              <a:rPr lang="en-GB" dirty="0"/>
              <a:t>We will be using these annexes throughout the training in different exercises</a:t>
            </a:r>
          </a:p>
          <a:p>
            <a:pPr marL="0" indent="0"/>
            <a:endParaRPr dirty="0"/>
          </a:p>
        </p:txBody>
      </p:sp>
      <p:sp>
        <p:nvSpPr>
          <p:cNvPr id="178" name="Google Shape;178;p16: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p17: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5" name="Google Shape;185;p17:notes"/>
          <p:cNvSpPr txBox="1">
            <a:spLocks noGrp="1"/>
          </p:cNvSpPr>
          <p:nvPr>
            <p:ph type="body" idx="1"/>
          </p:nvPr>
        </p:nvSpPr>
        <p:spPr>
          <a:xfrm>
            <a:off x="701040" y="4473892"/>
            <a:ext cx="5608320" cy="3660458"/>
          </a:xfrm>
          <a:prstGeom prst="rect">
            <a:avLst/>
          </a:prstGeom>
          <a:noFill/>
          <a:ln>
            <a:noFill/>
          </a:ln>
        </p:spPr>
        <p:txBody>
          <a:bodyPr spcFirstLastPara="1" wrap="square" lIns="93162" tIns="46568" rIns="93162" bIns="46568" anchor="t" anchorCtr="0">
            <a:noAutofit/>
          </a:bodyPr>
          <a:lstStyle/>
          <a:p>
            <a:pPr marL="0" indent="0" defTabSz="931774">
              <a:defRPr/>
            </a:pPr>
            <a:r>
              <a:rPr lang="en-GB" b="1" u="sng" dirty="0"/>
              <a:t>Main idea/objective for slide:</a:t>
            </a:r>
          </a:p>
          <a:p>
            <a:pPr marL="0" indent="0" defTabSz="931774">
              <a:defRPr/>
            </a:pPr>
            <a:r>
              <a:rPr lang="en-GB" b="1" dirty="0"/>
              <a:t>Stress the importance of the terms ‘Shall/Must”, “Should”, “May” and “Can” as they are applied to this manual</a:t>
            </a:r>
          </a:p>
          <a:p>
            <a:pPr marL="0" indent="0" defTabSz="931774">
              <a:defRPr/>
            </a:pPr>
            <a:endParaRPr lang="en-GB" u="sng" dirty="0"/>
          </a:p>
          <a:p>
            <a:pPr marL="0" indent="0"/>
            <a:r>
              <a:rPr lang="en-GB" u="sng" dirty="0"/>
              <a:t>participant activity</a:t>
            </a:r>
          </a:p>
          <a:p>
            <a:pPr marL="0" indent="0"/>
            <a:r>
              <a:rPr lang="en-GB" dirty="0"/>
              <a:t>Ask the participants what these terms mean in the manual, what is the difference between them?</a:t>
            </a:r>
          </a:p>
          <a:p>
            <a:pPr marL="0" indent="0" defTabSz="931774">
              <a:defRPr/>
            </a:pPr>
            <a:r>
              <a:rPr lang="en-GB" dirty="0"/>
              <a:t>Ask the participants to find examples of each term in the Manual and to discuss the implications of each for WAM in peace operations. </a:t>
            </a:r>
            <a:endParaRPr lang="en-GB" u="sng" dirty="0"/>
          </a:p>
          <a:p>
            <a:pPr marL="0" indent="0" defTabSz="931774">
              <a:defRPr/>
            </a:pPr>
            <a:endParaRPr lang="en-GB" u="sng" dirty="0"/>
          </a:p>
          <a:p>
            <a:pPr marL="0" indent="0" defTabSz="931774">
              <a:defRPr/>
            </a:pPr>
            <a:r>
              <a:rPr lang="en-GB" u="sng" dirty="0"/>
              <a:t>What the instructor should cover (in addition to slide content)</a:t>
            </a:r>
            <a:endParaRPr lang="en-GB" dirty="0"/>
          </a:p>
          <a:p>
            <a:pPr marL="174708" indent="-174708">
              <a:buFont typeface="Arial" panose="020B0604020202020204" pitchFamily="34" charset="0"/>
              <a:buChar char="•"/>
            </a:pPr>
            <a:r>
              <a:rPr lang="en-GB" dirty="0"/>
              <a:t>Shall/Must: indicates a requirement. It is used to indicate requirements strictly to be followed.</a:t>
            </a:r>
            <a:endParaRPr dirty="0"/>
          </a:p>
          <a:p>
            <a:pPr marL="174708" indent="-174708">
              <a:buFont typeface="Arial" panose="020B0604020202020204" pitchFamily="34" charset="0"/>
              <a:buChar char="•"/>
            </a:pPr>
            <a:endParaRPr dirty="0"/>
          </a:p>
          <a:p>
            <a:pPr marL="174708" indent="-174708">
              <a:buFont typeface="Arial" panose="020B0604020202020204" pitchFamily="34" charset="0"/>
              <a:buChar char="•"/>
            </a:pPr>
            <a:r>
              <a:rPr lang="en-GB" dirty="0"/>
              <a:t>Should: indicates a recommendation. It is used to indicate that, among several possibilities, one is recommended as particularly suitable, without mentioning or excluding others, or that a certain course of action is preferred but not necessarily required, or that (in the negative form, "should not") a certain possibility or course of action is not necessarily recommended but not prohibited.</a:t>
            </a:r>
            <a:endParaRPr dirty="0"/>
          </a:p>
          <a:p>
            <a:pPr marL="174708" indent="-174708">
              <a:buFont typeface="Arial" panose="020B0604020202020204" pitchFamily="34" charset="0"/>
              <a:buChar char="•"/>
            </a:pPr>
            <a:endParaRPr dirty="0"/>
          </a:p>
          <a:p>
            <a:pPr marL="174708" indent="-174708">
              <a:buFont typeface="Arial" panose="020B0604020202020204" pitchFamily="34" charset="0"/>
              <a:buChar char="•"/>
            </a:pPr>
            <a:r>
              <a:rPr lang="en-GB" dirty="0"/>
              <a:t>May: indicates permission. It is used to indicate a course of action permissible within the limits of the document.</a:t>
            </a:r>
            <a:endParaRPr dirty="0"/>
          </a:p>
          <a:p>
            <a:pPr marL="174708" indent="-174708">
              <a:buFont typeface="Arial" panose="020B0604020202020204" pitchFamily="34" charset="0"/>
              <a:buChar char="•"/>
            </a:pPr>
            <a:endParaRPr dirty="0"/>
          </a:p>
          <a:p>
            <a:pPr marL="174708" indent="-174708">
              <a:buFont typeface="Arial" panose="020B0604020202020204" pitchFamily="34" charset="0"/>
              <a:buChar char="•"/>
            </a:pPr>
            <a:r>
              <a:rPr lang="en-GB" dirty="0"/>
              <a:t>Can: is used for statements indicating possibility and capability, whether material, physical or causal.</a:t>
            </a:r>
            <a:endParaRPr dirty="0"/>
          </a:p>
          <a:p>
            <a:pPr marL="0" indent="0"/>
            <a:endParaRPr dirty="0"/>
          </a:p>
        </p:txBody>
      </p:sp>
      <p:sp>
        <p:nvSpPr>
          <p:cNvPr id="186" name="Google Shape;186;p17:notes"/>
          <p:cNvSpPr txBox="1">
            <a:spLocks noGrp="1"/>
          </p:cNvSpPr>
          <p:nvPr>
            <p:ph type="sldNum" idx="12"/>
          </p:nvPr>
        </p:nvSpPr>
        <p:spPr>
          <a:xfrm>
            <a:off x="3970938" y="8829967"/>
            <a:ext cx="3037840" cy="466433"/>
          </a:xfrm>
          <a:prstGeom prst="rect">
            <a:avLst/>
          </a:prstGeom>
          <a:noFill/>
          <a:ln>
            <a:noFill/>
          </a:ln>
        </p:spPr>
        <p:txBody>
          <a:bodyPr spcFirstLastPara="1" wrap="square" lIns="93162" tIns="46568" rIns="93162" bIns="46568"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16</a:t>
            </a:fld>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p18:notes"/>
          <p:cNvSpPr txBox="1">
            <a:spLocks noGrp="1"/>
          </p:cNvSpPr>
          <p:nvPr>
            <p:ph type="body" idx="1"/>
          </p:nvPr>
        </p:nvSpPr>
        <p:spPr>
          <a:xfrm>
            <a:off x="701040" y="4473892"/>
            <a:ext cx="5608320" cy="3660458"/>
          </a:xfrm>
          <a:prstGeom prst="rect">
            <a:avLst/>
          </a:prstGeom>
        </p:spPr>
        <p:txBody>
          <a:bodyPr spcFirstLastPara="1" wrap="square" lIns="93162" tIns="46568" rIns="93162" bIns="46568" anchor="t" anchorCtr="0">
            <a:noAutofit/>
          </a:bodyPr>
          <a:lstStyle/>
          <a:p>
            <a:pPr marL="0" indent="0" defTabSz="931774">
              <a:defRPr/>
            </a:pPr>
            <a:r>
              <a:rPr lang="en-GB" b="1" u="sng" dirty="0"/>
              <a:t>Main idea/objective for slide:</a:t>
            </a:r>
          </a:p>
          <a:p>
            <a:pPr marL="174708" indent="-174708">
              <a:buClr>
                <a:schemeClr val="dk1"/>
              </a:buClr>
              <a:buSzPts val="1200"/>
              <a:buFont typeface="Arial"/>
              <a:buChar char="•"/>
            </a:pPr>
            <a:r>
              <a:rPr lang="en-GB" b="1" dirty="0"/>
              <a:t>Discuss the Weapons and Ammunition Advisory Boards (WAAB) role in UN Ammunition Management</a:t>
            </a:r>
          </a:p>
          <a:p>
            <a:pPr marL="0" indent="0" defTabSz="931774">
              <a:defRPr/>
            </a:pPr>
            <a:endParaRPr lang="en-GB" u="sng" dirty="0"/>
          </a:p>
          <a:p>
            <a:pPr marL="0" indent="0"/>
            <a:r>
              <a:rPr lang="en-GB" u="sng" dirty="0"/>
              <a:t>participant activity</a:t>
            </a:r>
          </a:p>
          <a:p>
            <a:pPr marL="0" indent="0"/>
            <a:r>
              <a:rPr lang="en-GB" dirty="0"/>
              <a:t>Ask the participants about their experiences interacting with the WAAB in a UN mission. What experiences have the participants with other structures for the WAAB equivalent in other organisations or at national level? </a:t>
            </a:r>
            <a:endParaRPr lang="en-GB" u="sng" dirty="0"/>
          </a:p>
          <a:p>
            <a:pPr marL="0" indent="0" defTabSz="931774">
              <a:defRPr/>
            </a:pPr>
            <a:endParaRPr lang="en-GB" u="sng" dirty="0"/>
          </a:p>
          <a:p>
            <a:pPr marL="0" indent="0" defTabSz="931774">
              <a:defRPr/>
            </a:pPr>
            <a:endParaRPr lang="en-GB" dirty="0"/>
          </a:p>
          <a:p>
            <a:pPr marL="174708" indent="-174708">
              <a:buClr>
                <a:schemeClr val="dk1"/>
              </a:buClr>
              <a:buSzPts val="1200"/>
              <a:buFont typeface="Arial"/>
              <a:buChar char="•"/>
            </a:pPr>
            <a:endParaRPr lang="en-GB" dirty="0"/>
          </a:p>
          <a:p>
            <a:pPr marL="0" indent="0"/>
            <a:endParaRPr dirty="0"/>
          </a:p>
        </p:txBody>
      </p:sp>
      <p:sp>
        <p:nvSpPr>
          <p:cNvPr id="193" name="Google Shape;193;p18: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p19:notes"/>
          <p:cNvSpPr txBox="1">
            <a:spLocks noGrp="1"/>
          </p:cNvSpPr>
          <p:nvPr>
            <p:ph type="body" idx="1"/>
          </p:nvPr>
        </p:nvSpPr>
        <p:spPr>
          <a:xfrm>
            <a:off x="701040" y="4473892"/>
            <a:ext cx="5608320" cy="3660458"/>
          </a:xfrm>
          <a:prstGeom prst="rect">
            <a:avLst/>
          </a:prstGeom>
        </p:spPr>
        <p:txBody>
          <a:bodyPr spcFirstLastPara="1" wrap="square" lIns="93162" tIns="46568" rIns="93162" bIns="46568" anchor="t" anchorCtr="0">
            <a:noAutofit/>
          </a:bodyPr>
          <a:lstStyle/>
          <a:p>
            <a:pPr marL="0" indent="0" defTabSz="931774">
              <a:defRPr/>
            </a:pPr>
            <a:r>
              <a:rPr lang="en-GB" b="1" u="sng" dirty="0"/>
              <a:t>Main idea/objective for slide:</a:t>
            </a:r>
          </a:p>
          <a:p>
            <a:pPr marL="0" indent="0" defTabSz="931774">
              <a:defRPr/>
            </a:pPr>
            <a:r>
              <a:rPr lang="en-GB" b="1" dirty="0"/>
              <a:t>Discuss where the participants will be expected to operate within the UN structure and who they will be interacting with in terms of ammunition management in a UN peace operation. </a:t>
            </a:r>
          </a:p>
          <a:p>
            <a:pPr marL="0" indent="0" defTabSz="931774">
              <a:defRPr/>
            </a:pPr>
            <a:r>
              <a:rPr lang="en-GB" b="1" dirty="0"/>
              <a:t>Highlight the roles within the WAAB and discuss their key responsibilities</a:t>
            </a:r>
          </a:p>
          <a:p>
            <a:pPr marL="0" indent="0" defTabSz="931774">
              <a:defRPr/>
            </a:pPr>
            <a:endParaRPr lang="en-GB" u="sng" dirty="0"/>
          </a:p>
          <a:p>
            <a:pPr marL="0" indent="0" defTabSz="931774">
              <a:defRPr/>
            </a:pPr>
            <a:endParaRPr lang="en-GB" u="sng" dirty="0"/>
          </a:p>
          <a:p>
            <a:pPr marL="0" indent="0" defTabSz="931774">
              <a:defRPr/>
            </a:pPr>
            <a:endParaRPr lang="en-GB" dirty="0"/>
          </a:p>
        </p:txBody>
      </p:sp>
      <p:sp>
        <p:nvSpPr>
          <p:cNvPr id="199" name="Google Shape;199;p19: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p20: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5" name="Google Shape;205;p20:notes"/>
          <p:cNvSpPr txBox="1">
            <a:spLocks noGrp="1"/>
          </p:cNvSpPr>
          <p:nvPr>
            <p:ph type="body" idx="1"/>
          </p:nvPr>
        </p:nvSpPr>
        <p:spPr>
          <a:xfrm>
            <a:off x="701040" y="4473892"/>
            <a:ext cx="5608320" cy="3660458"/>
          </a:xfrm>
          <a:prstGeom prst="rect">
            <a:avLst/>
          </a:prstGeom>
          <a:noFill/>
          <a:ln>
            <a:noFill/>
          </a:ln>
        </p:spPr>
        <p:txBody>
          <a:bodyPr spcFirstLastPara="1" wrap="square" lIns="93162" tIns="46568" rIns="93162" bIns="46568" anchor="t" anchorCtr="0">
            <a:noAutofit/>
          </a:bodyPr>
          <a:lstStyle/>
          <a:p>
            <a:pPr marL="0" indent="0">
              <a:buClr>
                <a:schemeClr val="dk1"/>
              </a:buClr>
              <a:buSzPts val="1200"/>
            </a:pPr>
            <a:r>
              <a:rPr lang="en-GB" b="1" dirty="0"/>
              <a:t>Phase 2. Development (</a:t>
            </a:r>
            <a:r>
              <a:rPr lang="en-GB" dirty="0"/>
              <a:t>Time allocation - 60 min</a:t>
            </a:r>
            <a:r>
              <a:rPr lang="en-GB" b="1" dirty="0"/>
              <a:t>)</a:t>
            </a:r>
            <a:endParaRPr dirty="0"/>
          </a:p>
          <a:p>
            <a:pPr marL="0" indent="0"/>
            <a:endParaRPr dirty="0"/>
          </a:p>
          <a:p>
            <a:pPr marL="0" indent="0"/>
            <a:r>
              <a:rPr lang="en-GB" dirty="0"/>
              <a:t>Stage 2 (Time allocation 15 mins) – UN Weapons and Ammunition Management Policy </a:t>
            </a:r>
            <a:endParaRPr dirty="0"/>
          </a:p>
        </p:txBody>
      </p:sp>
      <p:sp>
        <p:nvSpPr>
          <p:cNvPr id="206" name="Google Shape;206;p20:notes"/>
          <p:cNvSpPr txBox="1">
            <a:spLocks noGrp="1"/>
          </p:cNvSpPr>
          <p:nvPr>
            <p:ph type="sldNum" idx="12"/>
          </p:nvPr>
        </p:nvSpPr>
        <p:spPr>
          <a:xfrm>
            <a:off x="3970938" y="8829967"/>
            <a:ext cx="3037840" cy="466433"/>
          </a:xfrm>
          <a:prstGeom prst="rect">
            <a:avLst/>
          </a:prstGeom>
          <a:noFill/>
          <a:ln>
            <a:noFill/>
          </a:ln>
        </p:spPr>
        <p:txBody>
          <a:bodyPr spcFirstLastPara="1" wrap="square" lIns="93162" tIns="46568" rIns="93162" bIns="46568"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19</a:t>
            </a:fld>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2: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1" name="Google Shape;61;p2:notes"/>
          <p:cNvSpPr txBox="1">
            <a:spLocks noGrp="1"/>
          </p:cNvSpPr>
          <p:nvPr>
            <p:ph type="body" idx="1"/>
          </p:nvPr>
        </p:nvSpPr>
        <p:spPr>
          <a:xfrm>
            <a:off x="701040" y="4473892"/>
            <a:ext cx="5608320" cy="3660458"/>
          </a:xfrm>
          <a:prstGeom prst="rect">
            <a:avLst/>
          </a:prstGeom>
          <a:noFill/>
          <a:ln>
            <a:noFill/>
          </a:ln>
        </p:spPr>
        <p:txBody>
          <a:bodyPr spcFirstLastPara="1" wrap="square" lIns="93162" tIns="46568" rIns="93162" bIns="46568" anchor="t" anchorCtr="0">
            <a:noAutofit/>
          </a:bodyPr>
          <a:lstStyle/>
          <a:p>
            <a:pPr marL="0" indent="0"/>
            <a:r>
              <a:rPr lang="en-GB" b="1" u="sng" dirty="0"/>
              <a:t>Main idea/objective for slide:</a:t>
            </a:r>
          </a:p>
          <a:p>
            <a:pPr marL="0" indent="0"/>
            <a:r>
              <a:rPr lang="en-GB" b="1" dirty="0"/>
              <a:t>Phase 1. Introduction - Introduce the objectives of the lesson.</a:t>
            </a:r>
            <a:endParaRPr dirty="0">
              <a:latin typeface="Arial"/>
              <a:ea typeface="Arial"/>
              <a:cs typeface="Arial"/>
              <a:sym typeface="Arial"/>
            </a:endParaRPr>
          </a:p>
          <a:p>
            <a:pPr marL="0" indent="0">
              <a:buClr>
                <a:schemeClr val="dk1"/>
              </a:buClr>
              <a:buSzPts val="1200"/>
            </a:pPr>
            <a:r>
              <a:rPr lang="en-GB" dirty="0">
                <a:latin typeface="Arial"/>
                <a:ea typeface="Arial"/>
                <a:cs typeface="Arial"/>
                <a:sym typeface="Arial"/>
              </a:rPr>
              <a:t>(Enabling Objective: </a:t>
            </a:r>
            <a:r>
              <a:rPr lang="en-GB" dirty="0"/>
              <a:t>2.1.4 Explain the UN policy, guidelines, roles and responsibilities on ammunition management.)</a:t>
            </a:r>
            <a:endParaRPr dirty="0"/>
          </a:p>
          <a:p>
            <a:pPr marL="0" indent="0">
              <a:buClr>
                <a:schemeClr val="dk1"/>
              </a:buClr>
              <a:buSzPts val="1200"/>
            </a:pPr>
            <a:endParaRPr lang="en-GB" dirty="0">
              <a:latin typeface="Arial"/>
              <a:ea typeface="Arial"/>
              <a:cs typeface="Arial"/>
              <a:sym typeface="Arial"/>
            </a:endParaRPr>
          </a:p>
          <a:p>
            <a:pPr marL="0" indent="0">
              <a:buClr>
                <a:schemeClr val="dk1"/>
              </a:buClr>
              <a:buSzPts val="1200"/>
            </a:pPr>
            <a:r>
              <a:rPr lang="en-GB" u="sng" dirty="0"/>
              <a:t>What the instructor should cover (in addition to slide content)</a:t>
            </a:r>
            <a:endParaRPr b="0" u="sng" dirty="0">
              <a:latin typeface="Arial"/>
              <a:ea typeface="Arial"/>
              <a:cs typeface="Arial"/>
              <a:sym typeface="Arial"/>
            </a:endParaRPr>
          </a:p>
          <a:p>
            <a:pPr marL="0" indent="0">
              <a:lnSpc>
                <a:spcPct val="90000"/>
              </a:lnSpc>
              <a:buSzPts val="2000"/>
            </a:pPr>
            <a:r>
              <a:rPr lang="en-GB" dirty="0"/>
              <a:t>By the end of this training session the participant will explain the UN policy, guidelines, roles and responsibilities on ammunition management. </a:t>
            </a:r>
            <a:endParaRPr dirty="0"/>
          </a:p>
        </p:txBody>
      </p:sp>
      <p:sp>
        <p:nvSpPr>
          <p:cNvPr id="62" name="Google Shape;62;p2:notes"/>
          <p:cNvSpPr txBox="1">
            <a:spLocks noGrp="1"/>
          </p:cNvSpPr>
          <p:nvPr>
            <p:ph type="sldNum" idx="12"/>
          </p:nvPr>
        </p:nvSpPr>
        <p:spPr>
          <a:xfrm>
            <a:off x="3970938" y="8829967"/>
            <a:ext cx="3037840" cy="466433"/>
          </a:xfrm>
          <a:prstGeom prst="rect">
            <a:avLst/>
          </a:prstGeom>
          <a:noFill/>
          <a:ln>
            <a:noFill/>
          </a:ln>
        </p:spPr>
        <p:txBody>
          <a:bodyPr spcFirstLastPara="1" wrap="square" lIns="93162" tIns="46568" rIns="93162" bIns="46568"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a:t>
            </a:fld>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21: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1" name="Google Shape;211;p21:notes"/>
          <p:cNvSpPr txBox="1">
            <a:spLocks noGrp="1"/>
          </p:cNvSpPr>
          <p:nvPr>
            <p:ph type="body" idx="1"/>
          </p:nvPr>
        </p:nvSpPr>
        <p:spPr>
          <a:xfrm>
            <a:off x="701040" y="4473892"/>
            <a:ext cx="5608320" cy="3660458"/>
          </a:xfrm>
          <a:prstGeom prst="rect">
            <a:avLst/>
          </a:prstGeom>
          <a:noFill/>
          <a:ln>
            <a:noFill/>
          </a:ln>
        </p:spPr>
        <p:txBody>
          <a:bodyPr spcFirstLastPara="1" wrap="square" lIns="93162" tIns="46568" rIns="93162" bIns="46568" anchor="t" anchorCtr="0">
            <a:noAutofit/>
          </a:bodyPr>
          <a:lstStyle/>
          <a:p>
            <a:pPr marL="0" indent="0" defTabSz="931774">
              <a:defRPr/>
            </a:pPr>
            <a:r>
              <a:rPr lang="en-GB" b="1" u="sng" dirty="0"/>
              <a:t>Main idea/objective for slide:</a:t>
            </a:r>
          </a:p>
          <a:p>
            <a:pPr marL="174708" indent="-174708">
              <a:buClr>
                <a:schemeClr val="dk1"/>
              </a:buClr>
              <a:buSzPts val="1200"/>
              <a:buFont typeface="Arial"/>
              <a:buChar char="•"/>
            </a:pPr>
            <a:r>
              <a:rPr lang="en-GB" b="1" dirty="0"/>
              <a:t>Discuss the scope of the policy </a:t>
            </a:r>
          </a:p>
          <a:p>
            <a:pPr marL="174708" indent="-174708" defTabSz="931774">
              <a:buClr>
                <a:schemeClr val="dk1"/>
              </a:buClr>
              <a:buSzPts val="1200"/>
              <a:buFont typeface="Arial"/>
              <a:buChar char="•"/>
              <a:defRPr/>
            </a:pPr>
            <a:r>
              <a:rPr lang="en-GB" b="1" dirty="0"/>
              <a:t>Discuss the UN Weapons and Ammunition Policy’s role in UN Operations.</a:t>
            </a:r>
          </a:p>
          <a:p>
            <a:pPr marL="174708" indent="-174708">
              <a:buClr>
                <a:schemeClr val="dk1"/>
              </a:buClr>
              <a:buSzPts val="1200"/>
              <a:buFont typeface="Arial"/>
              <a:buChar char="•"/>
            </a:pPr>
            <a:endParaRPr lang="en-GB" b="1" u="sng" dirty="0"/>
          </a:p>
          <a:p>
            <a:pPr marL="0" indent="0" defTabSz="931774">
              <a:defRPr/>
            </a:pPr>
            <a:endParaRPr lang="en-GB" u="sng" dirty="0"/>
          </a:p>
          <a:p>
            <a:pPr marL="0" indent="0" defTabSz="931774">
              <a:defRPr/>
            </a:pPr>
            <a:r>
              <a:rPr lang="en-GB" u="sng" dirty="0"/>
              <a:t>What the instructor should cover (in addition to slide content)</a:t>
            </a:r>
            <a:endParaRPr lang="en-GB" dirty="0"/>
          </a:p>
          <a:p>
            <a:pPr marL="0" indent="0"/>
            <a:r>
              <a:rPr lang="en-GB" dirty="0"/>
              <a:t>Provides operational framework to ensure the effectiveness, efficiency and coherence of UN WAM. WAM in uniformed contingents is the responsibility of the T/PCC. National standards shall meet or exceed the standards set out in this UN policy.  </a:t>
            </a:r>
          </a:p>
          <a:p>
            <a:pPr marL="0" indent="0"/>
            <a:r>
              <a:rPr lang="en-GB" dirty="0"/>
              <a:t>Scope: Applies to all civilian and uniformed personnel serving in peace operations both in UNHQ and field missions and to T/PCC’s. Includes T/PCC COE, UNOE and seized W&amp;A. </a:t>
            </a:r>
          </a:p>
          <a:p>
            <a:pPr marL="0" indent="0"/>
            <a:r>
              <a:rPr lang="en-GB" dirty="0"/>
              <a:t>Rationale: Standardised WAM through rigorous control system across all peace operations. </a:t>
            </a:r>
          </a:p>
          <a:p>
            <a:pPr marL="174708" indent="-97060">
              <a:buClr>
                <a:schemeClr val="dk1"/>
              </a:buClr>
              <a:buSzPts val="1200"/>
            </a:pPr>
            <a:endParaRPr lang="en-GB" dirty="0"/>
          </a:p>
          <a:p>
            <a:pPr marL="174708" indent="-97060">
              <a:buClr>
                <a:schemeClr val="dk1"/>
              </a:buClr>
              <a:buSzPts val="1200"/>
            </a:pPr>
            <a:endParaRPr dirty="0"/>
          </a:p>
          <a:p>
            <a:pPr marL="174708" indent="-174708">
              <a:buClr>
                <a:schemeClr val="dk1"/>
              </a:buClr>
              <a:buSzPts val="1200"/>
              <a:buFont typeface="Arial"/>
              <a:buChar char="•"/>
            </a:pPr>
            <a:r>
              <a:rPr lang="en-GB" dirty="0"/>
              <a:t>Highlight the importance of adherence to the policy in the field, based on previous experience. </a:t>
            </a:r>
            <a:endParaRPr dirty="0"/>
          </a:p>
          <a:p>
            <a:pPr marL="174708" indent="-174708">
              <a:buClr>
                <a:schemeClr val="dk1"/>
              </a:buClr>
              <a:buSzPts val="1200"/>
              <a:buFont typeface="Arial"/>
              <a:buChar char="•"/>
            </a:pPr>
            <a:r>
              <a:rPr lang="en-GB" dirty="0"/>
              <a:t>Briefly introduce the background to the policy development and the motivating factors for its creation. </a:t>
            </a:r>
            <a:endParaRPr dirty="0"/>
          </a:p>
        </p:txBody>
      </p:sp>
      <p:sp>
        <p:nvSpPr>
          <p:cNvPr id="212" name="Google Shape;212;p21:notes"/>
          <p:cNvSpPr txBox="1">
            <a:spLocks noGrp="1"/>
          </p:cNvSpPr>
          <p:nvPr>
            <p:ph type="sldNum" idx="12"/>
          </p:nvPr>
        </p:nvSpPr>
        <p:spPr>
          <a:xfrm>
            <a:off x="3970938" y="8829967"/>
            <a:ext cx="3037840" cy="466433"/>
          </a:xfrm>
          <a:prstGeom prst="rect">
            <a:avLst/>
          </a:prstGeom>
          <a:noFill/>
          <a:ln>
            <a:noFill/>
          </a:ln>
        </p:spPr>
        <p:txBody>
          <a:bodyPr spcFirstLastPara="1" wrap="square" lIns="93162" tIns="46568" rIns="93162" bIns="46568"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20</a:t>
            </a:fld>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p22: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9" name="Google Shape;219;p22:notes"/>
          <p:cNvSpPr txBox="1">
            <a:spLocks noGrp="1"/>
          </p:cNvSpPr>
          <p:nvPr>
            <p:ph type="body" idx="1"/>
          </p:nvPr>
        </p:nvSpPr>
        <p:spPr>
          <a:xfrm>
            <a:off x="701040" y="4473892"/>
            <a:ext cx="5608320" cy="3660458"/>
          </a:xfrm>
          <a:prstGeom prst="rect">
            <a:avLst/>
          </a:prstGeom>
          <a:noFill/>
          <a:ln>
            <a:noFill/>
          </a:ln>
        </p:spPr>
        <p:txBody>
          <a:bodyPr spcFirstLastPara="1" wrap="square" lIns="93162" tIns="46568" rIns="93162" bIns="46568" anchor="t" anchorCtr="0">
            <a:noAutofit/>
          </a:bodyPr>
          <a:lstStyle/>
          <a:p>
            <a:pPr marL="0" indent="0" defTabSz="931774">
              <a:defRPr/>
            </a:pPr>
            <a:r>
              <a:rPr lang="en-GB" b="1" u="sng" dirty="0"/>
              <a:t>Main idea/objective for slide:</a:t>
            </a:r>
          </a:p>
          <a:p>
            <a:pPr marL="174708" indent="-174708">
              <a:buClr>
                <a:schemeClr val="dk1"/>
              </a:buClr>
              <a:buSzPts val="1200"/>
              <a:buFont typeface="Arial"/>
              <a:buChar char="•"/>
            </a:pPr>
            <a:r>
              <a:rPr lang="en-GB" b="1" dirty="0"/>
              <a:t>introduce all parts, giving a brief overview of their context.</a:t>
            </a:r>
          </a:p>
          <a:p>
            <a:pPr marL="174708" indent="-174708">
              <a:buClr>
                <a:schemeClr val="dk1"/>
              </a:buClr>
              <a:buSzPts val="1200"/>
              <a:buFont typeface="Arial"/>
              <a:buChar char="•"/>
            </a:pPr>
            <a:endParaRPr lang="en-GB" b="1" u="sng" dirty="0"/>
          </a:p>
        </p:txBody>
      </p:sp>
      <p:sp>
        <p:nvSpPr>
          <p:cNvPr id="220" name="Google Shape;220;p22:notes"/>
          <p:cNvSpPr txBox="1">
            <a:spLocks noGrp="1"/>
          </p:cNvSpPr>
          <p:nvPr>
            <p:ph type="sldNum" idx="12"/>
          </p:nvPr>
        </p:nvSpPr>
        <p:spPr>
          <a:xfrm>
            <a:off x="3970938" y="8829967"/>
            <a:ext cx="3037840" cy="466433"/>
          </a:xfrm>
          <a:prstGeom prst="rect">
            <a:avLst/>
          </a:prstGeom>
          <a:noFill/>
          <a:ln>
            <a:noFill/>
          </a:ln>
        </p:spPr>
        <p:txBody>
          <a:bodyPr spcFirstLastPara="1" wrap="square" lIns="93162" tIns="46568" rIns="93162" bIns="46568"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21</a:t>
            </a:fld>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p23: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6" name="Google Shape;226;p23:notes"/>
          <p:cNvSpPr txBox="1">
            <a:spLocks noGrp="1"/>
          </p:cNvSpPr>
          <p:nvPr>
            <p:ph type="body" idx="1"/>
          </p:nvPr>
        </p:nvSpPr>
        <p:spPr>
          <a:xfrm>
            <a:off x="701040" y="4473892"/>
            <a:ext cx="5608320" cy="3660458"/>
          </a:xfrm>
          <a:prstGeom prst="rect">
            <a:avLst/>
          </a:prstGeom>
          <a:noFill/>
          <a:ln>
            <a:noFill/>
          </a:ln>
        </p:spPr>
        <p:txBody>
          <a:bodyPr spcFirstLastPara="1" wrap="square" lIns="93162" tIns="46568" rIns="93162" bIns="46568" anchor="t" anchorCtr="0">
            <a:noAutofit/>
          </a:bodyPr>
          <a:lstStyle/>
          <a:p>
            <a:pPr marL="0" indent="0" defTabSz="931774">
              <a:defRPr/>
            </a:pPr>
            <a:r>
              <a:rPr lang="en-GB" b="1" u="sng" dirty="0"/>
              <a:t>Main idea/objective for slide:</a:t>
            </a:r>
          </a:p>
          <a:p>
            <a:pPr marL="0" indent="0" defTabSz="931774">
              <a:defRPr/>
            </a:pPr>
            <a:r>
              <a:rPr lang="en-GB" b="1" dirty="0"/>
              <a:t>Introduce IATG and Mosaic</a:t>
            </a:r>
          </a:p>
          <a:p>
            <a:pPr marL="0" indent="0" defTabSz="931774">
              <a:defRPr/>
            </a:pPr>
            <a:endParaRPr lang="en-GB" u="sng" dirty="0"/>
          </a:p>
          <a:p>
            <a:pPr marL="0" indent="0" defTabSz="931774">
              <a:defRPr/>
            </a:pPr>
            <a:r>
              <a:rPr lang="en-GB" u="sng" dirty="0"/>
              <a:t>What the instructor should cover (in addition to slide content)</a:t>
            </a:r>
            <a:endParaRPr lang="en-GB" dirty="0"/>
          </a:p>
          <a:p>
            <a:pPr marL="0" indent="0"/>
            <a:r>
              <a:rPr lang="en-GB" dirty="0"/>
              <a:t>The UN and member states developed 2 sets of guidelines &amp; standards for full life cycle WAM (SALW):  </a:t>
            </a:r>
            <a:endParaRPr dirty="0"/>
          </a:p>
          <a:p>
            <a:pPr marL="0" indent="0"/>
            <a:r>
              <a:rPr lang="en-GB" dirty="0"/>
              <a:t>IATG:Revised in 2020</a:t>
            </a:r>
            <a:endParaRPr dirty="0"/>
          </a:p>
          <a:p>
            <a:pPr marL="0" indent="0"/>
            <a:r>
              <a:rPr lang="en-GB" dirty="0"/>
              <a:t>MOSAIC launched in 2012</a:t>
            </a:r>
            <a:endParaRPr dirty="0"/>
          </a:p>
          <a:p>
            <a:pPr marL="0" indent="0"/>
            <a:endParaRPr dirty="0"/>
          </a:p>
          <a:p>
            <a:pPr marL="0" indent="0"/>
            <a:r>
              <a:rPr lang="en-GB" dirty="0"/>
              <a:t>Shall, should, may and can are important terms used in these standards. Shall being the basic requirement in MOSAIC.</a:t>
            </a:r>
            <a:endParaRPr dirty="0"/>
          </a:p>
          <a:p>
            <a:pPr marL="0" indent="0"/>
            <a:endParaRPr dirty="0"/>
          </a:p>
          <a:p>
            <a:pPr marL="0" indent="0"/>
            <a:r>
              <a:rPr lang="en-GB" dirty="0"/>
              <a:t>3 levels of comprehensiveness in IATG: Level 1 (basic), Level 2 (intermediate) and level 3 (advanced). </a:t>
            </a:r>
            <a:endParaRPr dirty="0"/>
          </a:p>
        </p:txBody>
      </p:sp>
      <p:sp>
        <p:nvSpPr>
          <p:cNvPr id="227" name="Google Shape;227;p23:notes"/>
          <p:cNvSpPr txBox="1">
            <a:spLocks noGrp="1"/>
          </p:cNvSpPr>
          <p:nvPr>
            <p:ph type="sldNum" idx="12"/>
          </p:nvPr>
        </p:nvSpPr>
        <p:spPr>
          <a:xfrm>
            <a:off x="3970938" y="8829967"/>
            <a:ext cx="3037840" cy="466433"/>
          </a:xfrm>
          <a:prstGeom prst="rect">
            <a:avLst/>
          </a:prstGeom>
          <a:noFill/>
          <a:ln>
            <a:noFill/>
          </a:ln>
        </p:spPr>
        <p:txBody>
          <a:bodyPr spcFirstLastPara="1" wrap="square" lIns="93162" tIns="46568" rIns="93162" bIns="46568"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22</a:t>
            </a:fld>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p24: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3" name="Google Shape;233;p24:notes"/>
          <p:cNvSpPr txBox="1">
            <a:spLocks noGrp="1"/>
          </p:cNvSpPr>
          <p:nvPr>
            <p:ph type="body" idx="1"/>
          </p:nvPr>
        </p:nvSpPr>
        <p:spPr>
          <a:xfrm>
            <a:off x="701040" y="4473892"/>
            <a:ext cx="5608320" cy="3660458"/>
          </a:xfrm>
          <a:prstGeom prst="rect">
            <a:avLst/>
          </a:prstGeom>
          <a:noFill/>
          <a:ln>
            <a:noFill/>
          </a:ln>
        </p:spPr>
        <p:txBody>
          <a:bodyPr spcFirstLastPara="1" wrap="square" lIns="93162" tIns="46568" rIns="93162" bIns="46568" anchor="t" anchorCtr="0">
            <a:noAutofit/>
          </a:bodyPr>
          <a:lstStyle/>
          <a:p>
            <a:pPr marL="0" indent="0" defTabSz="931774">
              <a:defRPr/>
            </a:pPr>
            <a:r>
              <a:rPr lang="en-GB" b="1" u="sng" dirty="0"/>
              <a:t>Main idea/objective for slide:</a:t>
            </a:r>
          </a:p>
          <a:p>
            <a:pPr marL="174708" indent="-174708">
              <a:buClr>
                <a:schemeClr val="dk1"/>
              </a:buClr>
              <a:buSzPts val="1200"/>
              <a:buFont typeface="Arial"/>
              <a:buChar char="•"/>
            </a:pPr>
            <a:r>
              <a:rPr lang="en-GB" b="1" dirty="0"/>
              <a:t>Highlight the importance of adherence to the policy in the field, based on previous experience. </a:t>
            </a:r>
          </a:p>
          <a:p>
            <a:pPr marL="0" indent="0" defTabSz="931774">
              <a:defRPr/>
            </a:pPr>
            <a:endParaRPr lang="en-GB" u="sng" dirty="0"/>
          </a:p>
          <a:p>
            <a:pPr marL="0" indent="0" defTabSz="931774">
              <a:defRPr/>
            </a:pPr>
            <a:r>
              <a:rPr lang="en-GB" u="sng" dirty="0"/>
              <a:t>What the instructor should cover (in addition to slide content)</a:t>
            </a:r>
            <a:endParaRPr lang="en-GB" dirty="0"/>
          </a:p>
          <a:p>
            <a:pPr marL="0" indent="0"/>
            <a:r>
              <a:rPr lang="en-US" dirty="0"/>
              <a:t>Further to the international guidelines mentioned, UN peace operations with ammuniution and weapons must develop mission SOPs based on the policies and guidelines </a:t>
            </a:r>
            <a:endParaRPr dirty="0"/>
          </a:p>
        </p:txBody>
      </p:sp>
      <p:sp>
        <p:nvSpPr>
          <p:cNvPr id="234" name="Google Shape;234;p24:notes"/>
          <p:cNvSpPr txBox="1">
            <a:spLocks noGrp="1"/>
          </p:cNvSpPr>
          <p:nvPr>
            <p:ph type="sldNum" idx="12"/>
          </p:nvPr>
        </p:nvSpPr>
        <p:spPr>
          <a:xfrm>
            <a:off x="3970938" y="8829967"/>
            <a:ext cx="3037840" cy="466433"/>
          </a:xfrm>
          <a:prstGeom prst="rect">
            <a:avLst/>
          </a:prstGeom>
          <a:noFill/>
          <a:ln>
            <a:noFill/>
          </a:ln>
        </p:spPr>
        <p:txBody>
          <a:bodyPr spcFirstLastPara="1" wrap="square" lIns="93162" tIns="46568" rIns="93162" bIns="46568"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23</a:t>
            </a:fld>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25: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0" name="Google Shape;240;p25:notes"/>
          <p:cNvSpPr txBox="1">
            <a:spLocks noGrp="1"/>
          </p:cNvSpPr>
          <p:nvPr>
            <p:ph type="body" idx="1"/>
          </p:nvPr>
        </p:nvSpPr>
        <p:spPr>
          <a:xfrm>
            <a:off x="701040" y="4473892"/>
            <a:ext cx="5608320" cy="3660458"/>
          </a:xfrm>
          <a:prstGeom prst="rect">
            <a:avLst/>
          </a:prstGeom>
          <a:noFill/>
          <a:ln>
            <a:noFill/>
          </a:ln>
        </p:spPr>
        <p:txBody>
          <a:bodyPr spcFirstLastPara="1" wrap="square" lIns="93162" tIns="46568" rIns="93162" bIns="46568" anchor="t" anchorCtr="0">
            <a:noAutofit/>
          </a:bodyPr>
          <a:lstStyle/>
          <a:p>
            <a:pPr marL="0" indent="0" defTabSz="931774">
              <a:defRPr/>
            </a:pPr>
            <a:r>
              <a:rPr lang="en-GB" b="1" u="sng" dirty="0"/>
              <a:t>Main idea/objective for slide:</a:t>
            </a:r>
          </a:p>
          <a:p>
            <a:pPr marL="174708" indent="-174708" defTabSz="931774">
              <a:buClr>
                <a:schemeClr val="dk1"/>
              </a:buClr>
              <a:buSzPts val="1200"/>
              <a:buFont typeface="Arial"/>
              <a:buChar char="•"/>
              <a:defRPr/>
            </a:pPr>
            <a:r>
              <a:rPr lang="en-GB" b="1" dirty="0"/>
              <a:t>Briefly introduce the background to the policy development and the motivating factors for its creation. </a:t>
            </a:r>
          </a:p>
          <a:p>
            <a:pPr marL="0" indent="0" defTabSz="931774">
              <a:defRPr/>
            </a:pPr>
            <a:endParaRPr lang="en-GB" u="sng" dirty="0"/>
          </a:p>
          <a:p>
            <a:pPr marL="0" indent="0" defTabSz="931774">
              <a:defRPr/>
            </a:pPr>
            <a:r>
              <a:rPr lang="en-GB" u="sng" dirty="0"/>
              <a:t>What the instructor should cover (in addition to slide content)</a:t>
            </a:r>
            <a:endParaRPr lang="en-GB" dirty="0"/>
          </a:p>
          <a:p>
            <a:pPr marL="0" indent="0"/>
            <a:r>
              <a:rPr lang="en-GB" dirty="0"/>
              <a:t>Status of Force Agreement SOFA</a:t>
            </a:r>
            <a:endParaRPr dirty="0"/>
          </a:p>
        </p:txBody>
      </p:sp>
      <p:sp>
        <p:nvSpPr>
          <p:cNvPr id="241" name="Google Shape;241;p25:notes"/>
          <p:cNvSpPr txBox="1">
            <a:spLocks noGrp="1"/>
          </p:cNvSpPr>
          <p:nvPr>
            <p:ph type="sldNum" idx="12"/>
          </p:nvPr>
        </p:nvSpPr>
        <p:spPr>
          <a:xfrm>
            <a:off x="3970938" y="8829967"/>
            <a:ext cx="3037840" cy="466433"/>
          </a:xfrm>
          <a:prstGeom prst="rect">
            <a:avLst/>
          </a:prstGeom>
          <a:noFill/>
          <a:ln>
            <a:noFill/>
          </a:ln>
        </p:spPr>
        <p:txBody>
          <a:bodyPr spcFirstLastPara="1" wrap="square" lIns="93162" tIns="46568" rIns="93162" bIns="46568"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24</a:t>
            </a:fld>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p26: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8" name="Google Shape;248;p26:notes"/>
          <p:cNvSpPr txBox="1">
            <a:spLocks noGrp="1"/>
          </p:cNvSpPr>
          <p:nvPr>
            <p:ph type="body" idx="1"/>
          </p:nvPr>
        </p:nvSpPr>
        <p:spPr>
          <a:xfrm>
            <a:off x="701040" y="4473892"/>
            <a:ext cx="5608320" cy="3660458"/>
          </a:xfrm>
          <a:prstGeom prst="rect">
            <a:avLst/>
          </a:prstGeom>
          <a:noFill/>
          <a:ln>
            <a:noFill/>
          </a:ln>
        </p:spPr>
        <p:txBody>
          <a:bodyPr spcFirstLastPara="1" wrap="square" lIns="93162" tIns="46568" rIns="93162" bIns="46568" anchor="t" anchorCtr="0">
            <a:noAutofit/>
          </a:bodyPr>
          <a:lstStyle/>
          <a:p>
            <a:pPr marL="0" indent="0" defTabSz="931774">
              <a:defRPr/>
            </a:pPr>
            <a:r>
              <a:rPr lang="en-GB" b="1" u="sng" dirty="0"/>
              <a:t>Main idea/objective for slide:</a:t>
            </a:r>
          </a:p>
          <a:p>
            <a:pPr marL="0" indent="0" defTabSz="931774">
              <a:buClr>
                <a:schemeClr val="dk1"/>
              </a:buClr>
              <a:buSzPts val="1200"/>
              <a:defRPr/>
            </a:pPr>
            <a:r>
              <a:rPr lang="en-GB" b="1" dirty="0"/>
              <a:t>Overview of Mission WAM SOP contents</a:t>
            </a:r>
          </a:p>
          <a:p>
            <a:pPr marL="0" indent="0" defTabSz="931774">
              <a:defRPr/>
            </a:pPr>
            <a:endParaRPr lang="en-GB" u="sng" dirty="0"/>
          </a:p>
          <a:p>
            <a:pPr marL="0" indent="0" defTabSz="931774">
              <a:defRPr/>
            </a:pPr>
            <a:r>
              <a:rPr lang="en-GB" u="sng" dirty="0"/>
              <a:t>What the instructor should cover (in addition to slide content)</a:t>
            </a:r>
            <a:endParaRPr lang="en-GB" dirty="0"/>
          </a:p>
          <a:p>
            <a:pPr marL="0" indent="0"/>
            <a:r>
              <a:rPr lang="en-GB" dirty="0"/>
              <a:t>Mission WAM SOP balanced with IATG, MOSAIC guidelines and operational requirements. </a:t>
            </a:r>
            <a:endParaRPr dirty="0"/>
          </a:p>
          <a:p>
            <a:pPr marL="0" indent="0"/>
            <a:r>
              <a:rPr lang="en-GB" dirty="0"/>
              <a:t>Consider SOFA</a:t>
            </a:r>
            <a:endParaRPr dirty="0"/>
          </a:p>
          <a:p>
            <a:pPr marL="0" indent="0"/>
            <a:endParaRPr dirty="0"/>
          </a:p>
        </p:txBody>
      </p:sp>
      <p:sp>
        <p:nvSpPr>
          <p:cNvPr id="249" name="Google Shape;249;p26:notes"/>
          <p:cNvSpPr txBox="1">
            <a:spLocks noGrp="1"/>
          </p:cNvSpPr>
          <p:nvPr>
            <p:ph type="sldNum" idx="12"/>
          </p:nvPr>
        </p:nvSpPr>
        <p:spPr>
          <a:xfrm>
            <a:off x="3970938" y="8829967"/>
            <a:ext cx="3037840" cy="466433"/>
          </a:xfrm>
          <a:prstGeom prst="rect">
            <a:avLst/>
          </a:prstGeom>
          <a:noFill/>
          <a:ln>
            <a:noFill/>
          </a:ln>
        </p:spPr>
        <p:txBody>
          <a:bodyPr spcFirstLastPara="1" wrap="square" lIns="93162" tIns="46568" rIns="93162" bIns="46568"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25</a:t>
            </a:fld>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27:notes"/>
          <p:cNvSpPr txBox="1">
            <a:spLocks noGrp="1"/>
          </p:cNvSpPr>
          <p:nvPr>
            <p:ph type="body" idx="1"/>
          </p:nvPr>
        </p:nvSpPr>
        <p:spPr>
          <a:xfrm>
            <a:off x="701040" y="4473892"/>
            <a:ext cx="5608320" cy="3660458"/>
          </a:xfrm>
          <a:prstGeom prst="rect">
            <a:avLst/>
          </a:prstGeom>
        </p:spPr>
        <p:txBody>
          <a:bodyPr spcFirstLastPara="1" wrap="square" lIns="93162" tIns="46568" rIns="93162" bIns="46568" anchor="t" anchorCtr="0">
            <a:noAutofit/>
          </a:bodyPr>
          <a:lstStyle/>
          <a:p>
            <a:pPr marL="0" indent="0" defTabSz="931774">
              <a:defRPr/>
            </a:pPr>
            <a:r>
              <a:rPr lang="en-GB" b="1" u="sng" dirty="0"/>
              <a:t>Main idea/objective for slide:</a:t>
            </a:r>
          </a:p>
          <a:p>
            <a:pPr marL="0" indent="0" defTabSz="931774">
              <a:buClr>
                <a:schemeClr val="dk1"/>
              </a:buClr>
              <a:buSzPts val="1200"/>
              <a:defRPr/>
            </a:pPr>
            <a:r>
              <a:rPr lang="en-GB" b="1" dirty="0"/>
              <a:t>Overview of Mission WAM SOP contents</a:t>
            </a:r>
          </a:p>
          <a:p>
            <a:pPr marL="0" indent="0" defTabSz="931774">
              <a:defRPr/>
            </a:pPr>
            <a:endParaRPr lang="en-GB" u="sng" dirty="0"/>
          </a:p>
          <a:p>
            <a:pPr marL="0" indent="0" defTabSz="931774">
              <a:defRPr/>
            </a:pPr>
            <a:r>
              <a:rPr lang="en-GB" u="sng" dirty="0"/>
              <a:t>What the instructor should cover (in addition to slide content)</a:t>
            </a:r>
            <a:endParaRPr lang="en-GB" dirty="0"/>
          </a:p>
          <a:p>
            <a:pPr marL="0" indent="0"/>
            <a:r>
              <a:rPr lang="en-GB" dirty="0"/>
              <a:t>Mission WAM SOP balanced with IATG, MOSAIC guidelines and operational requirements. </a:t>
            </a:r>
          </a:p>
          <a:p>
            <a:pPr marL="0" indent="0"/>
            <a:r>
              <a:rPr lang="en-GB" dirty="0"/>
              <a:t>Consider SOFA</a:t>
            </a:r>
          </a:p>
          <a:p>
            <a:pPr marL="0" indent="0"/>
            <a:endParaRPr dirty="0"/>
          </a:p>
        </p:txBody>
      </p:sp>
      <p:sp>
        <p:nvSpPr>
          <p:cNvPr id="255" name="Google Shape;255;p27: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p28: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1" name="Google Shape;261;p28:notes"/>
          <p:cNvSpPr txBox="1">
            <a:spLocks noGrp="1"/>
          </p:cNvSpPr>
          <p:nvPr>
            <p:ph type="body" idx="1"/>
          </p:nvPr>
        </p:nvSpPr>
        <p:spPr>
          <a:xfrm>
            <a:off x="701040" y="4473892"/>
            <a:ext cx="5608320" cy="3660458"/>
          </a:xfrm>
          <a:prstGeom prst="rect">
            <a:avLst/>
          </a:prstGeom>
          <a:noFill/>
          <a:ln>
            <a:noFill/>
          </a:ln>
        </p:spPr>
        <p:txBody>
          <a:bodyPr spcFirstLastPara="1" wrap="square" lIns="93162" tIns="46568" rIns="93162" bIns="46568" anchor="t" anchorCtr="0">
            <a:noAutofit/>
          </a:bodyPr>
          <a:lstStyle/>
          <a:p>
            <a:pPr marL="0" indent="0">
              <a:buClr>
                <a:schemeClr val="dk1"/>
              </a:buClr>
              <a:buSzPts val="1200"/>
            </a:pPr>
            <a:r>
              <a:rPr lang="en-GB" b="1" dirty="0"/>
              <a:t>Phase 2. Development (</a:t>
            </a:r>
            <a:r>
              <a:rPr lang="en-GB" dirty="0"/>
              <a:t>Time allocation - 60 min</a:t>
            </a:r>
            <a:r>
              <a:rPr lang="en-GB" b="1" dirty="0"/>
              <a:t>)</a:t>
            </a:r>
            <a:endParaRPr dirty="0"/>
          </a:p>
          <a:p>
            <a:pPr marL="0" indent="0"/>
            <a:endParaRPr dirty="0"/>
          </a:p>
          <a:p>
            <a:pPr marL="0" indent="0"/>
            <a:r>
              <a:rPr lang="en-GB" dirty="0"/>
              <a:t>Stage 3 (Time allocation 15 mins) – International Ammunition Technical Guidelines (IATG) </a:t>
            </a:r>
            <a:endParaRPr dirty="0"/>
          </a:p>
        </p:txBody>
      </p:sp>
      <p:sp>
        <p:nvSpPr>
          <p:cNvPr id="262" name="Google Shape;262;p28:notes"/>
          <p:cNvSpPr txBox="1">
            <a:spLocks noGrp="1"/>
          </p:cNvSpPr>
          <p:nvPr>
            <p:ph type="sldNum" idx="12"/>
          </p:nvPr>
        </p:nvSpPr>
        <p:spPr>
          <a:xfrm>
            <a:off x="3970938" y="8829967"/>
            <a:ext cx="3037840" cy="466433"/>
          </a:xfrm>
          <a:prstGeom prst="rect">
            <a:avLst/>
          </a:prstGeom>
          <a:noFill/>
          <a:ln>
            <a:noFill/>
          </a:ln>
        </p:spPr>
        <p:txBody>
          <a:bodyPr spcFirstLastPara="1" wrap="square" lIns="93162" tIns="46568" rIns="93162" bIns="46568"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27</a:t>
            </a:fld>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p30:notes"/>
          <p:cNvSpPr txBox="1">
            <a:spLocks noGrp="1"/>
          </p:cNvSpPr>
          <p:nvPr>
            <p:ph type="body" idx="1"/>
          </p:nvPr>
        </p:nvSpPr>
        <p:spPr>
          <a:xfrm>
            <a:off x="701040" y="4473892"/>
            <a:ext cx="5608320" cy="3660458"/>
          </a:xfrm>
          <a:prstGeom prst="rect">
            <a:avLst/>
          </a:prstGeom>
        </p:spPr>
        <p:txBody>
          <a:bodyPr spcFirstLastPara="1" wrap="square" lIns="93162" tIns="46568" rIns="93162" bIns="46568" anchor="t" anchorCtr="0">
            <a:noAutofit/>
          </a:bodyPr>
          <a:lstStyle/>
          <a:p>
            <a:pPr marL="0" indent="0" defTabSz="931774">
              <a:defRPr/>
            </a:pPr>
            <a:r>
              <a:rPr lang="en-GB" b="1" u="sng" dirty="0"/>
              <a:t>Main idea/objective for slide:</a:t>
            </a:r>
          </a:p>
          <a:p>
            <a:pPr marL="0" indent="0" defTabSz="931774">
              <a:buClr>
                <a:schemeClr val="dk1"/>
              </a:buClr>
              <a:buSzPts val="1200"/>
              <a:defRPr/>
            </a:pPr>
            <a:r>
              <a:rPr lang="en-GB" b="1" dirty="0"/>
              <a:t>Using an online resource, demonstrate to the participants how to navigate the IATG website and how to find information relevant to ammunition storage.</a:t>
            </a:r>
          </a:p>
          <a:p>
            <a:pPr marL="174708" indent="-174708">
              <a:buClr>
                <a:schemeClr val="dk1"/>
              </a:buClr>
              <a:buSzPts val="1200"/>
              <a:buFont typeface="Arial"/>
              <a:buChar char="•"/>
            </a:pPr>
            <a:endParaRPr lang="en-GB" b="1" u="sng" dirty="0"/>
          </a:p>
          <a:p>
            <a:pPr marL="0" indent="0" defTabSz="931774">
              <a:defRPr/>
            </a:pPr>
            <a:endParaRPr lang="en-GB" u="sng" dirty="0"/>
          </a:p>
          <a:p>
            <a:pPr marL="0" indent="0" defTabSz="931774">
              <a:defRPr/>
            </a:pPr>
            <a:endParaRPr lang="en-GB" u="sng" dirty="0"/>
          </a:p>
          <a:p>
            <a:pPr marL="174708" indent="-97060">
              <a:buClr>
                <a:schemeClr val="dk1"/>
              </a:buClr>
              <a:buSzPts val="1200"/>
            </a:pPr>
            <a:endParaRPr lang="en-GB" dirty="0"/>
          </a:p>
          <a:p>
            <a:pPr marL="0" indent="0"/>
            <a:endParaRPr dirty="0"/>
          </a:p>
        </p:txBody>
      </p:sp>
      <p:sp>
        <p:nvSpPr>
          <p:cNvPr id="274" name="Google Shape;274;p30: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p29: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7" name="Google Shape;267;p29:notes"/>
          <p:cNvSpPr txBox="1">
            <a:spLocks noGrp="1"/>
          </p:cNvSpPr>
          <p:nvPr>
            <p:ph type="body" idx="1"/>
          </p:nvPr>
        </p:nvSpPr>
        <p:spPr>
          <a:xfrm>
            <a:off x="701040" y="4473892"/>
            <a:ext cx="5608320" cy="3660458"/>
          </a:xfrm>
          <a:prstGeom prst="rect">
            <a:avLst/>
          </a:prstGeom>
          <a:noFill/>
          <a:ln>
            <a:noFill/>
          </a:ln>
        </p:spPr>
        <p:txBody>
          <a:bodyPr spcFirstLastPara="1" wrap="square" lIns="93162" tIns="46568" rIns="93162" bIns="46568" anchor="t" anchorCtr="0">
            <a:noAutofit/>
          </a:bodyPr>
          <a:lstStyle/>
          <a:p>
            <a:pPr marL="0" indent="0" defTabSz="931774">
              <a:defRPr/>
            </a:pPr>
            <a:r>
              <a:rPr lang="en-GB" b="1" u="sng" dirty="0"/>
              <a:t>Main idea/objective for slide:</a:t>
            </a:r>
          </a:p>
          <a:p>
            <a:pPr marL="0" indent="0" defTabSz="931774">
              <a:buClr>
                <a:schemeClr val="dk1"/>
              </a:buClr>
              <a:buSzPts val="1200"/>
              <a:defRPr/>
            </a:pPr>
            <a:r>
              <a:rPr lang="en-GB" dirty="0"/>
              <a:t>Discuss the scope of the IATGs, introducing all chapters, giving a brief overview of their context.</a:t>
            </a:r>
          </a:p>
          <a:p>
            <a:pPr marL="0" indent="0" defTabSz="931774">
              <a:buClr>
                <a:schemeClr val="dk1"/>
              </a:buClr>
              <a:buSzPts val="1200"/>
              <a:defRPr/>
            </a:pPr>
            <a:r>
              <a:rPr lang="en-GB" dirty="0"/>
              <a:t>Discuss the importance of referring to the IATG for deeper guidance on Ammunition storage and management.</a:t>
            </a:r>
          </a:p>
          <a:p>
            <a:pPr marL="0" indent="0" defTabSz="931774">
              <a:defRPr/>
            </a:pPr>
            <a:endParaRPr lang="en-GB" u="sng" dirty="0"/>
          </a:p>
        </p:txBody>
      </p:sp>
      <p:sp>
        <p:nvSpPr>
          <p:cNvPr id="268" name="Google Shape;268;p29:notes"/>
          <p:cNvSpPr txBox="1">
            <a:spLocks noGrp="1"/>
          </p:cNvSpPr>
          <p:nvPr>
            <p:ph type="sldNum" idx="12"/>
          </p:nvPr>
        </p:nvSpPr>
        <p:spPr>
          <a:xfrm>
            <a:off x="3970938" y="8829967"/>
            <a:ext cx="3037840" cy="466433"/>
          </a:xfrm>
          <a:prstGeom prst="rect">
            <a:avLst/>
          </a:prstGeom>
          <a:noFill/>
          <a:ln>
            <a:noFill/>
          </a:ln>
        </p:spPr>
        <p:txBody>
          <a:bodyPr spcFirstLastPara="1" wrap="square" lIns="93162" tIns="46568" rIns="93162" bIns="46568"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29</a:t>
            </a:fld>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Google Shape;67;p3: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 name="Google Shape;68;p3:notes"/>
          <p:cNvSpPr txBox="1">
            <a:spLocks noGrp="1"/>
          </p:cNvSpPr>
          <p:nvPr>
            <p:ph type="body" idx="1"/>
          </p:nvPr>
        </p:nvSpPr>
        <p:spPr>
          <a:xfrm>
            <a:off x="701040" y="4473892"/>
            <a:ext cx="5608320" cy="3660458"/>
          </a:xfrm>
          <a:prstGeom prst="rect">
            <a:avLst/>
          </a:prstGeom>
          <a:noFill/>
          <a:ln>
            <a:noFill/>
          </a:ln>
        </p:spPr>
        <p:txBody>
          <a:bodyPr spcFirstLastPara="1" wrap="square" lIns="93162" tIns="46568" rIns="93162" bIns="46568" anchor="t" anchorCtr="0">
            <a:noAutofit/>
          </a:bodyPr>
          <a:lstStyle/>
          <a:p>
            <a:pPr marL="0" indent="0"/>
            <a:r>
              <a:rPr lang="en-GB" b="1" u="sng" dirty="0"/>
              <a:t>Main idea/objective for slide:</a:t>
            </a:r>
          </a:p>
          <a:p>
            <a:pPr marL="0" indent="0"/>
            <a:r>
              <a:rPr lang="en-GB" b="1" dirty="0"/>
              <a:t>Introduce the Key Learning Points</a:t>
            </a:r>
            <a:endParaRPr lang="en-GB" dirty="0">
              <a:latin typeface="Arial"/>
              <a:ea typeface="Arial"/>
              <a:cs typeface="Arial"/>
              <a:sym typeface="Arial"/>
            </a:endParaRPr>
          </a:p>
          <a:p>
            <a:pPr marL="0" indent="0">
              <a:buClr>
                <a:schemeClr val="dk1"/>
              </a:buClr>
              <a:buSzPts val="1200"/>
            </a:pPr>
            <a:endParaRPr lang="en-GB" dirty="0">
              <a:latin typeface="Arial"/>
              <a:ea typeface="Arial"/>
              <a:cs typeface="Arial"/>
              <a:sym typeface="Arial"/>
            </a:endParaRPr>
          </a:p>
          <a:p>
            <a:pPr marL="0" indent="0" defTabSz="931774">
              <a:buClr>
                <a:schemeClr val="dk1"/>
              </a:buClr>
              <a:buSzPts val="1200"/>
              <a:defRPr/>
            </a:pPr>
            <a:r>
              <a:rPr lang="en-GB" u="sng" dirty="0"/>
              <a:t>What the instructor should cover (in addition to slide content)</a:t>
            </a:r>
          </a:p>
          <a:p>
            <a:pPr marL="0" indent="0">
              <a:buClr>
                <a:schemeClr val="dk1"/>
              </a:buClr>
              <a:buSzPts val="1200"/>
            </a:pPr>
            <a:r>
              <a:rPr lang="en-GB" b="0" u="none" dirty="0">
                <a:latin typeface="Arial"/>
                <a:ea typeface="Arial"/>
                <a:cs typeface="Arial"/>
                <a:sym typeface="Arial"/>
              </a:rPr>
              <a:t>Emphasise ‘recall’ – this is revisiting/revising content covered in the workbook</a:t>
            </a:r>
          </a:p>
          <a:p>
            <a:pPr marL="0" indent="0"/>
            <a:endParaRPr lang="en-GB" dirty="0"/>
          </a:p>
          <a:p>
            <a:pPr marL="0" indent="0"/>
            <a:r>
              <a:rPr lang="en-GB" dirty="0"/>
              <a:t>Key Learning Points = </a:t>
            </a:r>
            <a:endParaRPr dirty="0"/>
          </a:p>
          <a:p>
            <a:pPr marL="0" indent="0"/>
            <a:r>
              <a:rPr lang="en-GB" dirty="0"/>
              <a:t>2.1.4.1 Recall the UN policies and guiding documents on ammunition management</a:t>
            </a:r>
            <a:endParaRPr dirty="0"/>
          </a:p>
          <a:p>
            <a:pPr marL="0" indent="0"/>
            <a:r>
              <a:rPr lang="en-GB" dirty="0"/>
              <a:t>2.1.4.2 Recall the key factors and guidelines used to manage ammunition on UN operations</a:t>
            </a:r>
            <a:endParaRPr dirty="0"/>
          </a:p>
          <a:p>
            <a:pPr marL="0" indent="0"/>
            <a:r>
              <a:rPr lang="en-GB" dirty="0"/>
              <a:t>2.1.4.3 Recall the key roles and responsibilities associated  with UN Ammunition Management</a:t>
            </a:r>
            <a:endParaRPr dirty="0"/>
          </a:p>
          <a:p>
            <a:pPr marL="0" indent="0"/>
            <a:r>
              <a:rPr lang="en-GB" dirty="0"/>
              <a:t>2.1.4.4 Discuss the application of the UN WAM policy</a:t>
            </a:r>
            <a:endParaRPr dirty="0"/>
          </a:p>
          <a:p>
            <a:pPr marL="0" indent="0"/>
            <a:r>
              <a:rPr lang="en-GB" dirty="0"/>
              <a:t>2.1.4.5 Discuss the application of the UN Manual on Ammunition Management</a:t>
            </a:r>
            <a:endParaRPr dirty="0"/>
          </a:p>
          <a:p>
            <a:pPr marL="0" indent="0"/>
            <a:r>
              <a:rPr lang="en-GB" dirty="0"/>
              <a:t>2.1.4.6 Discuss the application of IATGs</a:t>
            </a:r>
            <a:endParaRPr dirty="0"/>
          </a:p>
          <a:p>
            <a:pPr marL="0" indent="0"/>
            <a:r>
              <a:rPr lang="en-GB" dirty="0"/>
              <a:t>2.1.4.7 Explore the critical differences between the UN Manual and the IATGs in terms of level of detail</a:t>
            </a:r>
            <a:endParaRPr dirty="0"/>
          </a:p>
        </p:txBody>
      </p:sp>
      <p:sp>
        <p:nvSpPr>
          <p:cNvPr id="69" name="Google Shape;69;p3:notes"/>
          <p:cNvSpPr txBox="1">
            <a:spLocks noGrp="1"/>
          </p:cNvSpPr>
          <p:nvPr>
            <p:ph type="sldNum" idx="12"/>
          </p:nvPr>
        </p:nvSpPr>
        <p:spPr>
          <a:xfrm>
            <a:off x="3970938" y="8829967"/>
            <a:ext cx="3037840" cy="466433"/>
          </a:xfrm>
          <a:prstGeom prst="rect">
            <a:avLst/>
          </a:prstGeom>
          <a:noFill/>
          <a:ln>
            <a:noFill/>
          </a:ln>
        </p:spPr>
        <p:txBody>
          <a:bodyPr spcFirstLastPara="1" wrap="square" lIns="93162" tIns="46568" rIns="93162" bIns="46568"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a:t>
            </a:fld>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p31:notes"/>
          <p:cNvSpPr txBox="1">
            <a:spLocks noGrp="1"/>
          </p:cNvSpPr>
          <p:nvPr>
            <p:ph type="body" idx="1"/>
          </p:nvPr>
        </p:nvSpPr>
        <p:spPr>
          <a:xfrm>
            <a:off x="701040" y="4473892"/>
            <a:ext cx="5608320" cy="3660458"/>
          </a:xfrm>
          <a:prstGeom prst="rect">
            <a:avLst/>
          </a:prstGeom>
        </p:spPr>
        <p:txBody>
          <a:bodyPr spcFirstLastPara="1" wrap="square" lIns="93162" tIns="46568" rIns="93162" bIns="46568" anchor="t" anchorCtr="0">
            <a:noAutofit/>
          </a:bodyPr>
          <a:lstStyle/>
          <a:p>
            <a:pPr marL="0" indent="0" defTabSz="931774">
              <a:defRPr/>
            </a:pPr>
            <a:r>
              <a:rPr lang="en-GB" b="1" u="sng" dirty="0"/>
              <a:t>Main idea/objective for slide:</a:t>
            </a:r>
          </a:p>
          <a:p>
            <a:pPr marL="0" indent="0" defTabSz="931774">
              <a:buClr>
                <a:schemeClr val="dk1"/>
              </a:buClr>
              <a:buSzPts val="1200"/>
              <a:defRPr/>
            </a:pPr>
            <a:r>
              <a:rPr lang="en-GB" dirty="0"/>
              <a:t>Discuss the scope of the IATGs, introducing all chapters, giving a brief overview of their context.</a:t>
            </a:r>
          </a:p>
          <a:p>
            <a:pPr marL="0" indent="0" defTabSz="931774">
              <a:defRPr/>
            </a:pPr>
            <a:endParaRPr lang="en-GB" u="sng" dirty="0"/>
          </a:p>
          <a:p>
            <a:pPr marL="0" indent="0" defTabSz="931774">
              <a:defRPr/>
            </a:pPr>
            <a:endParaRPr lang="en-GB" dirty="0"/>
          </a:p>
        </p:txBody>
      </p:sp>
      <p:sp>
        <p:nvSpPr>
          <p:cNvPr id="279" name="Google Shape;279;p3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32:notes"/>
          <p:cNvSpPr txBox="1">
            <a:spLocks noGrp="1"/>
          </p:cNvSpPr>
          <p:nvPr>
            <p:ph type="body" idx="1"/>
          </p:nvPr>
        </p:nvSpPr>
        <p:spPr>
          <a:xfrm>
            <a:off x="701040" y="4473892"/>
            <a:ext cx="5608320" cy="3660458"/>
          </a:xfrm>
          <a:prstGeom prst="rect">
            <a:avLst/>
          </a:prstGeom>
        </p:spPr>
        <p:txBody>
          <a:bodyPr spcFirstLastPara="1" wrap="square" lIns="93162" tIns="46568" rIns="93162" bIns="46568" anchor="t" anchorCtr="0">
            <a:noAutofit/>
          </a:bodyPr>
          <a:lstStyle/>
          <a:p>
            <a:pPr marL="0" indent="0" defTabSz="931774">
              <a:defRPr/>
            </a:pPr>
            <a:r>
              <a:rPr lang="en-GB" b="1" u="sng" dirty="0"/>
              <a:t>Main idea/objective for slide:</a:t>
            </a:r>
          </a:p>
          <a:p>
            <a:pPr marL="0" indent="0" defTabSz="931774">
              <a:buClr>
                <a:schemeClr val="dk1"/>
              </a:buClr>
              <a:buSzPts val="1200"/>
              <a:defRPr/>
            </a:pPr>
            <a:r>
              <a:rPr lang="en-GB" dirty="0"/>
              <a:t>Discuss the scope of the IATGs, introducing all chapters, giving a brief overview of their context.</a:t>
            </a:r>
          </a:p>
          <a:p>
            <a:pPr marL="0" indent="0" defTabSz="931774">
              <a:defRPr/>
            </a:pPr>
            <a:endParaRPr lang="en-GB" u="sng" dirty="0"/>
          </a:p>
          <a:p>
            <a:pPr marL="0" indent="0" defTabSz="931774">
              <a:defRPr/>
            </a:pPr>
            <a:endParaRPr lang="en-GB" u="sng" dirty="0"/>
          </a:p>
          <a:p>
            <a:pPr marL="0" indent="0"/>
            <a:endParaRPr dirty="0"/>
          </a:p>
        </p:txBody>
      </p:sp>
      <p:sp>
        <p:nvSpPr>
          <p:cNvPr id="285" name="Google Shape;285;p32: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p33:notes"/>
          <p:cNvSpPr txBox="1">
            <a:spLocks noGrp="1"/>
          </p:cNvSpPr>
          <p:nvPr>
            <p:ph type="body" idx="1"/>
          </p:nvPr>
        </p:nvSpPr>
        <p:spPr>
          <a:xfrm>
            <a:off x="701040" y="4473892"/>
            <a:ext cx="5608320" cy="3660458"/>
          </a:xfrm>
          <a:prstGeom prst="rect">
            <a:avLst/>
          </a:prstGeom>
        </p:spPr>
        <p:txBody>
          <a:bodyPr spcFirstLastPara="1" wrap="square" lIns="93162" tIns="46568" rIns="93162" bIns="46568" anchor="t" anchorCtr="0">
            <a:noAutofit/>
          </a:bodyPr>
          <a:lstStyle/>
          <a:p>
            <a:pPr marL="0" indent="0" defTabSz="931774">
              <a:defRPr/>
            </a:pPr>
            <a:r>
              <a:rPr lang="en-GB" b="1" u="sng" dirty="0"/>
              <a:t>Main idea/objective for slide:</a:t>
            </a:r>
          </a:p>
          <a:p>
            <a:pPr marL="0" indent="0" defTabSz="931774">
              <a:buClr>
                <a:schemeClr val="dk1"/>
              </a:buClr>
              <a:buSzPts val="1200"/>
              <a:defRPr/>
            </a:pPr>
            <a:r>
              <a:rPr lang="en-GB" dirty="0"/>
              <a:t>Discuss the scope of the IATGs, introducing all chapters, giving a brief overview of their context.</a:t>
            </a:r>
          </a:p>
          <a:p>
            <a:pPr marL="0" indent="0" defTabSz="931774">
              <a:defRPr/>
            </a:pPr>
            <a:endParaRPr lang="en-GB" u="sng" dirty="0"/>
          </a:p>
          <a:p>
            <a:pPr marL="0" indent="0" defTabSz="931774">
              <a:defRPr/>
            </a:pPr>
            <a:endParaRPr lang="en-GB" u="sng" dirty="0"/>
          </a:p>
          <a:p>
            <a:pPr marL="0" indent="0"/>
            <a:endParaRPr dirty="0"/>
          </a:p>
        </p:txBody>
      </p:sp>
      <p:sp>
        <p:nvSpPr>
          <p:cNvPr id="291" name="Google Shape;291;p33: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p34:notes"/>
          <p:cNvSpPr txBox="1">
            <a:spLocks noGrp="1"/>
          </p:cNvSpPr>
          <p:nvPr>
            <p:ph type="body" idx="1"/>
          </p:nvPr>
        </p:nvSpPr>
        <p:spPr>
          <a:xfrm>
            <a:off x="701040" y="4473892"/>
            <a:ext cx="5608320" cy="3660458"/>
          </a:xfrm>
          <a:prstGeom prst="rect">
            <a:avLst/>
          </a:prstGeom>
        </p:spPr>
        <p:txBody>
          <a:bodyPr spcFirstLastPara="1" wrap="square" lIns="93162" tIns="46568" rIns="93162" bIns="46568" anchor="t" anchorCtr="0">
            <a:noAutofit/>
          </a:bodyPr>
          <a:lstStyle/>
          <a:p>
            <a:pPr marL="0" indent="0" defTabSz="931774">
              <a:defRPr/>
            </a:pPr>
            <a:r>
              <a:rPr lang="en-GB" b="1" u="sng" dirty="0"/>
              <a:t>Main idea/objective for slide:</a:t>
            </a:r>
          </a:p>
          <a:p>
            <a:pPr marL="0" indent="0" defTabSz="931774">
              <a:buClr>
                <a:schemeClr val="dk1"/>
              </a:buClr>
              <a:buSzPts val="1200"/>
              <a:defRPr/>
            </a:pPr>
            <a:r>
              <a:rPr lang="en-GB" dirty="0"/>
              <a:t>Discuss the scope of the IATGs, introducing all chapters, giving a brief overview of their context.</a:t>
            </a:r>
          </a:p>
          <a:p>
            <a:pPr marL="0" indent="0" defTabSz="931774">
              <a:defRPr/>
            </a:pPr>
            <a:endParaRPr lang="en-GB" u="sng" dirty="0"/>
          </a:p>
          <a:p>
            <a:pPr marL="0" indent="0">
              <a:defRPr/>
            </a:pPr>
            <a:r>
              <a:rPr lang="en-GB" u="sng" dirty="0"/>
              <a:t>What the instructor should cover (in addition to slide content)</a:t>
            </a:r>
            <a:endParaRPr lang="en-GB" dirty="0"/>
          </a:p>
          <a:p>
            <a:pPr marL="0" indent="0">
              <a:defRPr/>
            </a:pPr>
            <a:r>
              <a:rPr lang="en-US" dirty="0"/>
              <a:t>Chapter 4 was withdrawn and is expected to be re-issued in the future. It covers temporary storage. </a:t>
            </a:r>
            <a:endParaRPr dirty="0"/>
          </a:p>
        </p:txBody>
      </p:sp>
      <p:sp>
        <p:nvSpPr>
          <p:cNvPr id="297" name="Google Shape;297;p34: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p35:notes"/>
          <p:cNvSpPr txBox="1">
            <a:spLocks noGrp="1"/>
          </p:cNvSpPr>
          <p:nvPr>
            <p:ph type="body" idx="1"/>
          </p:nvPr>
        </p:nvSpPr>
        <p:spPr>
          <a:xfrm>
            <a:off x="701040" y="4473892"/>
            <a:ext cx="5608320" cy="3660458"/>
          </a:xfrm>
          <a:prstGeom prst="rect">
            <a:avLst/>
          </a:prstGeom>
        </p:spPr>
        <p:txBody>
          <a:bodyPr spcFirstLastPara="1" wrap="square" lIns="93162" tIns="46568" rIns="93162" bIns="46568" anchor="t" anchorCtr="0">
            <a:noAutofit/>
          </a:bodyPr>
          <a:lstStyle/>
          <a:p>
            <a:pPr marL="0" indent="0" defTabSz="931774">
              <a:defRPr/>
            </a:pPr>
            <a:r>
              <a:rPr lang="en-GB" b="1" u="sng" dirty="0"/>
              <a:t>Main idea/objective for slide:</a:t>
            </a:r>
          </a:p>
          <a:p>
            <a:pPr marL="0" indent="0" defTabSz="931774">
              <a:buClr>
                <a:schemeClr val="dk1"/>
              </a:buClr>
              <a:buSzPts val="1200"/>
              <a:defRPr/>
            </a:pPr>
            <a:r>
              <a:rPr lang="en-GB" dirty="0"/>
              <a:t>Discuss the scope of the IATGs, introducing all chapters, giving a brief overview of their context.</a:t>
            </a:r>
          </a:p>
          <a:p>
            <a:pPr marL="0" indent="0" defTabSz="931774">
              <a:defRPr/>
            </a:pPr>
            <a:endParaRPr lang="en-GB" u="sng" dirty="0"/>
          </a:p>
          <a:p>
            <a:pPr marL="0" indent="0" defTabSz="931774">
              <a:defRPr/>
            </a:pPr>
            <a:endParaRPr lang="en-GB" u="sng" dirty="0"/>
          </a:p>
          <a:p>
            <a:pPr marL="0" indent="0"/>
            <a:endParaRPr dirty="0"/>
          </a:p>
        </p:txBody>
      </p:sp>
      <p:sp>
        <p:nvSpPr>
          <p:cNvPr id="303" name="Google Shape;303;p35: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p36:notes"/>
          <p:cNvSpPr txBox="1">
            <a:spLocks noGrp="1"/>
          </p:cNvSpPr>
          <p:nvPr>
            <p:ph type="body" idx="1"/>
          </p:nvPr>
        </p:nvSpPr>
        <p:spPr>
          <a:xfrm>
            <a:off x="701040" y="4473892"/>
            <a:ext cx="5608320" cy="3660458"/>
          </a:xfrm>
          <a:prstGeom prst="rect">
            <a:avLst/>
          </a:prstGeom>
        </p:spPr>
        <p:txBody>
          <a:bodyPr spcFirstLastPara="1" wrap="square" lIns="93162" tIns="46568" rIns="93162" bIns="46568" anchor="t" anchorCtr="0">
            <a:noAutofit/>
          </a:bodyPr>
          <a:lstStyle/>
          <a:p>
            <a:pPr marL="0" indent="0" defTabSz="931774">
              <a:defRPr/>
            </a:pPr>
            <a:r>
              <a:rPr lang="en-GB" b="1" u="sng" dirty="0"/>
              <a:t>Main idea/objective for slide:</a:t>
            </a:r>
          </a:p>
          <a:p>
            <a:pPr marL="0" indent="0" defTabSz="931774">
              <a:buClr>
                <a:schemeClr val="dk1"/>
              </a:buClr>
              <a:buSzPts val="1200"/>
              <a:defRPr/>
            </a:pPr>
            <a:r>
              <a:rPr lang="en-GB" dirty="0"/>
              <a:t>Discuss the scope of the IATGs, introducing all chapters, giving a brief overview of their context.</a:t>
            </a:r>
          </a:p>
          <a:p>
            <a:pPr marL="0" indent="0" defTabSz="931774">
              <a:defRPr/>
            </a:pPr>
            <a:endParaRPr lang="en-GB" u="sng" dirty="0"/>
          </a:p>
          <a:p>
            <a:pPr marL="0" indent="0" defTabSz="931774">
              <a:defRPr/>
            </a:pPr>
            <a:endParaRPr lang="en-GB" u="sng" dirty="0"/>
          </a:p>
          <a:p>
            <a:pPr marL="0" indent="0"/>
            <a:endParaRPr dirty="0"/>
          </a:p>
        </p:txBody>
      </p:sp>
      <p:sp>
        <p:nvSpPr>
          <p:cNvPr id="310" name="Google Shape;310;p36: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p37:notes"/>
          <p:cNvSpPr txBox="1">
            <a:spLocks noGrp="1"/>
          </p:cNvSpPr>
          <p:nvPr>
            <p:ph type="body" idx="1"/>
          </p:nvPr>
        </p:nvSpPr>
        <p:spPr>
          <a:xfrm>
            <a:off x="701040" y="4473892"/>
            <a:ext cx="5608320" cy="3660458"/>
          </a:xfrm>
          <a:prstGeom prst="rect">
            <a:avLst/>
          </a:prstGeom>
        </p:spPr>
        <p:txBody>
          <a:bodyPr spcFirstLastPara="1" wrap="square" lIns="93162" tIns="46568" rIns="93162" bIns="46568" anchor="t" anchorCtr="0">
            <a:noAutofit/>
          </a:bodyPr>
          <a:lstStyle/>
          <a:p>
            <a:pPr marL="0" indent="0" defTabSz="931774">
              <a:defRPr/>
            </a:pPr>
            <a:r>
              <a:rPr lang="en-GB" b="1" u="sng" dirty="0"/>
              <a:t>Main idea/objective for slide:</a:t>
            </a:r>
          </a:p>
          <a:p>
            <a:pPr marL="0" indent="0" defTabSz="931774">
              <a:buClr>
                <a:schemeClr val="dk1"/>
              </a:buClr>
              <a:buSzPts val="1200"/>
              <a:defRPr/>
            </a:pPr>
            <a:r>
              <a:rPr lang="en-GB" dirty="0"/>
              <a:t>Discuss the scope of the IATGs, introducing all chapters, giving a brief overview of their context.</a:t>
            </a:r>
          </a:p>
          <a:p>
            <a:pPr marL="0" indent="0" defTabSz="931774">
              <a:defRPr/>
            </a:pPr>
            <a:endParaRPr lang="en-GB" u="sng" dirty="0"/>
          </a:p>
          <a:p>
            <a:pPr marL="0" indent="0" defTabSz="931774">
              <a:defRPr/>
            </a:pPr>
            <a:endParaRPr lang="en-GB" u="sng" dirty="0"/>
          </a:p>
          <a:p>
            <a:pPr marL="0" indent="0"/>
            <a:endParaRPr dirty="0"/>
          </a:p>
        </p:txBody>
      </p:sp>
      <p:sp>
        <p:nvSpPr>
          <p:cNvPr id="317" name="Google Shape;317;p37: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p38:notes"/>
          <p:cNvSpPr txBox="1">
            <a:spLocks noGrp="1"/>
          </p:cNvSpPr>
          <p:nvPr>
            <p:ph type="body" idx="1"/>
          </p:nvPr>
        </p:nvSpPr>
        <p:spPr>
          <a:xfrm>
            <a:off x="701040" y="4473892"/>
            <a:ext cx="5608320" cy="3660458"/>
          </a:xfrm>
          <a:prstGeom prst="rect">
            <a:avLst/>
          </a:prstGeom>
        </p:spPr>
        <p:txBody>
          <a:bodyPr spcFirstLastPara="1" wrap="square" lIns="93162" tIns="46568" rIns="93162" bIns="46568" anchor="t" anchorCtr="0">
            <a:noAutofit/>
          </a:bodyPr>
          <a:lstStyle/>
          <a:p>
            <a:pPr marL="0" indent="0" defTabSz="931774">
              <a:defRPr/>
            </a:pPr>
            <a:r>
              <a:rPr lang="en-GB" b="1" u="sng" dirty="0"/>
              <a:t>Main idea/objective for slide:</a:t>
            </a:r>
          </a:p>
          <a:p>
            <a:pPr marL="0" indent="0" defTabSz="931774">
              <a:buClr>
                <a:schemeClr val="dk1"/>
              </a:buClr>
              <a:buSzPts val="1200"/>
              <a:defRPr/>
            </a:pPr>
            <a:r>
              <a:rPr lang="en-GB" dirty="0"/>
              <a:t>Discuss the scope of the IATGs, introducing all chapters, giving a brief overview of their context.</a:t>
            </a:r>
          </a:p>
          <a:p>
            <a:pPr marL="0" indent="0" defTabSz="931774">
              <a:defRPr/>
            </a:pPr>
            <a:endParaRPr lang="en-GB" u="sng" dirty="0"/>
          </a:p>
          <a:p>
            <a:pPr marL="0" indent="0" defTabSz="931774">
              <a:defRPr/>
            </a:pPr>
            <a:endParaRPr lang="en-GB" u="sng" dirty="0"/>
          </a:p>
          <a:p>
            <a:pPr marL="0" indent="0"/>
            <a:endParaRPr dirty="0"/>
          </a:p>
        </p:txBody>
      </p:sp>
      <p:sp>
        <p:nvSpPr>
          <p:cNvPr id="324" name="Google Shape;324;p38: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p39:notes"/>
          <p:cNvSpPr txBox="1">
            <a:spLocks noGrp="1"/>
          </p:cNvSpPr>
          <p:nvPr>
            <p:ph type="body" idx="1"/>
          </p:nvPr>
        </p:nvSpPr>
        <p:spPr>
          <a:xfrm>
            <a:off x="701040" y="4473892"/>
            <a:ext cx="5608320" cy="3660458"/>
          </a:xfrm>
          <a:prstGeom prst="rect">
            <a:avLst/>
          </a:prstGeom>
        </p:spPr>
        <p:txBody>
          <a:bodyPr spcFirstLastPara="1" wrap="square" lIns="93162" tIns="46568" rIns="93162" bIns="46568" anchor="t" anchorCtr="0">
            <a:noAutofit/>
          </a:bodyPr>
          <a:lstStyle/>
          <a:p>
            <a:pPr marL="0" indent="0" defTabSz="931774">
              <a:defRPr/>
            </a:pPr>
            <a:r>
              <a:rPr lang="en-GB" b="1" u="sng" dirty="0"/>
              <a:t>Main idea/objective for slide:</a:t>
            </a:r>
          </a:p>
          <a:p>
            <a:pPr marL="0" indent="0" defTabSz="931774">
              <a:buClr>
                <a:schemeClr val="dk1"/>
              </a:buClr>
              <a:buSzPts val="1200"/>
              <a:defRPr/>
            </a:pPr>
            <a:r>
              <a:rPr lang="en-GB" dirty="0"/>
              <a:t>Discuss the scope of the IATGs, introducing all chapters, giving a brief overview of their context.</a:t>
            </a:r>
          </a:p>
          <a:p>
            <a:pPr marL="0" indent="0" defTabSz="931774">
              <a:defRPr/>
            </a:pPr>
            <a:endParaRPr lang="en-GB" u="sng" dirty="0"/>
          </a:p>
          <a:p>
            <a:pPr marL="0" indent="0" defTabSz="931774">
              <a:defRPr/>
            </a:pPr>
            <a:endParaRPr lang="en-GB" u="sng" dirty="0"/>
          </a:p>
          <a:p>
            <a:pPr marL="0" indent="0"/>
            <a:endParaRPr dirty="0"/>
          </a:p>
        </p:txBody>
      </p:sp>
      <p:sp>
        <p:nvSpPr>
          <p:cNvPr id="331" name="Google Shape;331;p39: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Google Shape;337;p40:notes"/>
          <p:cNvSpPr txBox="1">
            <a:spLocks noGrp="1"/>
          </p:cNvSpPr>
          <p:nvPr>
            <p:ph type="body" idx="1"/>
          </p:nvPr>
        </p:nvSpPr>
        <p:spPr>
          <a:xfrm>
            <a:off x="701040" y="4473892"/>
            <a:ext cx="5608320" cy="3660458"/>
          </a:xfrm>
          <a:prstGeom prst="rect">
            <a:avLst/>
          </a:prstGeom>
        </p:spPr>
        <p:txBody>
          <a:bodyPr spcFirstLastPara="1" wrap="square" lIns="93162" tIns="46568" rIns="93162" bIns="46568" anchor="t" anchorCtr="0">
            <a:noAutofit/>
          </a:bodyPr>
          <a:lstStyle/>
          <a:p>
            <a:pPr marL="0" indent="0" defTabSz="931774">
              <a:defRPr/>
            </a:pPr>
            <a:r>
              <a:rPr lang="en-GB" b="1" u="sng" dirty="0"/>
              <a:t>Main idea/objective for slide:</a:t>
            </a:r>
          </a:p>
          <a:p>
            <a:pPr marL="0" indent="0" defTabSz="931774">
              <a:buClr>
                <a:schemeClr val="dk1"/>
              </a:buClr>
              <a:buSzPts val="1200"/>
              <a:defRPr/>
            </a:pPr>
            <a:r>
              <a:rPr lang="en-GB" dirty="0"/>
              <a:t>Discuss the scope of the IATGs, introducing all chapters, giving a brief overview of their context.</a:t>
            </a:r>
          </a:p>
          <a:p>
            <a:pPr marL="0" indent="0" defTabSz="931774">
              <a:defRPr/>
            </a:pPr>
            <a:endParaRPr lang="en-GB" u="sng" dirty="0"/>
          </a:p>
          <a:p>
            <a:pPr marL="0" indent="0" defTabSz="931774">
              <a:defRPr/>
            </a:pPr>
            <a:endParaRPr lang="en-GB" u="sng" dirty="0"/>
          </a:p>
          <a:p>
            <a:pPr marL="0" indent="0"/>
            <a:endParaRPr dirty="0"/>
          </a:p>
        </p:txBody>
      </p:sp>
      <p:sp>
        <p:nvSpPr>
          <p:cNvPr id="338" name="Google Shape;338;p40: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4: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6" name="Google Shape;96;p4:notes"/>
          <p:cNvSpPr txBox="1">
            <a:spLocks noGrp="1"/>
          </p:cNvSpPr>
          <p:nvPr>
            <p:ph type="body" idx="1"/>
          </p:nvPr>
        </p:nvSpPr>
        <p:spPr>
          <a:xfrm>
            <a:off x="701040" y="4473892"/>
            <a:ext cx="5608320" cy="3660458"/>
          </a:xfrm>
          <a:prstGeom prst="rect">
            <a:avLst/>
          </a:prstGeom>
          <a:noFill/>
          <a:ln>
            <a:noFill/>
          </a:ln>
        </p:spPr>
        <p:txBody>
          <a:bodyPr spcFirstLastPara="1" wrap="square" lIns="93162" tIns="46568" rIns="93162" bIns="46568" anchor="t" anchorCtr="0">
            <a:noAutofit/>
          </a:bodyPr>
          <a:lstStyle/>
          <a:p>
            <a:pPr marL="0" indent="0">
              <a:buClr>
                <a:schemeClr val="dk1"/>
              </a:buClr>
              <a:buSzPts val="1200"/>
            </a:pPr>
            <a:r>
              <a:rPr lang="en-GB" b="1" dirty="0"/>
              <a:t>Phase 1. Introduction (</a:t>
            </a:r>
            <a:r>
              <a:rPr lang="en-GB" dirty="0"/>
              <a:t>Time allocation - 20 min</a:t>
            </a:r>
            <a:r>
              <a:rPr lang="en-GB" b="1" dirty="0"/>
              <a:t>)</a:t>
            </a:r>
            <a:endParaRPr dirty="0"/>
          </a:p>
          <a:p>
            <a:pPr marL="0" indent="0"/>
            <a:endParaRPr lang="en-US" dirty="0"/>
          </a:p>
          <a:p>
            <a:pPr marL="0" indent="0"/>
            <a:r>
              <a:rPr lang="en-GB" b="1" u="sng" dirty="0"/>
              <a:t>Main idea/objective for slide:</a:t>
            </a:r>
            <a:endParaRPr lang="en-US" dirty="0"/>
          </a:p>
          <a:p>
            <a:pPr marL="0" indent="0"/>
            <a:r>
              <a:rPr lang="en-GB" b="1" dirty="0"/>
              <a:t>Hand out copies of the UN Manual of Ammunition Management, the UN’s Weapons and Ammunition Policy and participant handouts.</a:t>
            </a:r>
            <a:endParaRPr lang="en-US" dirty="0"/>
          </a:p>
        </p:txBody>
      </p:sp>
      <p:sp>
        <p:nvSpPr>
          <p:cNvPr id="97" name="Google Shape;97;p4:notes"/>
          <p:cNvSpPr txBox="1">
            <a:spLocks noGrp="1"/>
          </p:cNvSpPr>
          <p:nvPr>
            <p:ph type="sldNum" idx="12"/>
          </p:nvPr>
        </p:nvSpPr>
        <p:spPr>
          <a:xfrm>
            <a:off x="3970938" y="8829967"/>
            <a:ext cx="3037840" cy="466433"/>
          </a:xfrm>
          <a:prstGeom prst="rect">
            <a:avLst/>
          </a:prstGeom>
          <a:noFill/>
          <a:ln>
            <a:noFill/>
          </a:ln>
        </p:spPr>
        <p:txBody>
          <a:bodyPr spcFirstLastPara="1" wrap="square" lIns="93162" tIns="46568" rIns="93162" bIns="46568"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a:t>
            </a:fld>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p41:notes"/>
          <p:cNvSpPr txBox="1">
            <a:spLocks noGrp="1"/>
          </p:cNvSpPr>
          <p:nvPr>
            <p:ph type="body" idx="1"/>
          </p:nvPr>
        </p:nvSpPr>
        <p:spPr>
          <a:xfrm>
            <a:off x="701040" y="4473892"/>
            <a:ext cx="5608320" cy="3660458"/>
          </a:xfrm>
          <a:prstGeom prst="rect">
            <a:avLst/>
          </a:prstGeom>
        </p:spPr>
        <p:txBody>
          <a:bodyPr spcFirstLastPara="1" wrap="square" lIns="93162" tIns="46568" rIns="93162" bIns="46568" anchor="t" anchorCtr="0">
            <a:noAutofit/>
          </a:bodyPr>
          <a:lstStyle/>
          <a:p>
            <a:pPr marL="0" indent="0" defTabSz="931774">
              <a:defRPr/>
            </a:pPr>
            <a:r>
              <a:rPr lang="en-GB" b="1" u="sng" dirty="0"/>
              <a:t>Main idea/objective for slide:</a:t>
            </a:r>
          </a:p>
          <a:p>
            <a:pPr marL="0" indent="0" defTabSz="931774">
              <a:buClr>
                <a:schemeClr val="dk1"/>
              </a:buClr>
              <a:buSzPts val="1200"/>
              <a:defRPr/>
            </a:pPr>
            <a:r>
              <a:rPr lang="en-GB" dirty="0"/>
              <a:t>Discuss the scope of the IATGs, introducing all chapters, giving a brief overview of their context.</a:t>
            </a:r>
          </a:p>
          <a:p>
            <a:pPr marL="0" indent="0" defTabSz="931774">
              <a:defRPr/>
            </a:pPr>
            <a:endParaRPr lang="en-GB" u="sng" dirty="0"/>
          </a:p>
          <a:p>
            <a:pPr marL="0" indent="0" defTabSz="931774">
              <a:defRPr/>
            </a:pPr>
            <a:endParaRPr lang="en-GB" u="sng" dirty="0"/>
          </a:p>
          <a:p>
            <a:pPr marL="0" indent="0"/>
            <a:endParaRPr dirty="0"/>
          </a:p>
        </p:txBody>
      </p:sp>
      <p:sp>
        <p:nvSpPr>
          <p:cNvPr id="345" name="Google Shape;345;p41: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Google Shape;351;p42:notes"/>
          <p:cNvSpPr txBox="1">
            <a:spLocks noGrp="1"/>
          </p:cNvSpPr>
          <p:nvPr>
            <p:ph type="body" idx="1"/>
          </p:nvPr>
        </p:nvSpPr>
        <p:spPr>
          <a:xfrm>
            <a:off x="701040" y="4473892"/>
            <a:ext cx="5608320" cy="3660458"/>
          </a:xfrm>
          <a:prstGeom prst="rect">
            <a:avLst/>
          </a:prstGeom>
        </p:spPr>
        <p:txBody>
          <a:bodyPr spcFirstLastPara="1" wrap="square" lIns="93162" tIns="46568" rIns="93162" bIns="46568" anchor="t" anchorCtr="0">
            <a:noAutofit/>
          </a:bodyPr>
          <a:lstStyle/>
          <a:p>
            <a:pPr marL="0" indent="0" defTabSz="931774">
              <a:defRPr/>
            </a:pPr>
            <a:r>
              <a:rPr lang="en-GB" b="1" u="sng" dirty="0"/>
              <a:t>Main idea/objective for slide:</a:t>
            </a:r>
          </a:p>
          <a:p>
            <a:pPr marL="0" indent="0" defTabSz="931774">
              <a:buClr>
                <a:schemeClr val="dk1"/>
              </a:buClr>
              <a:buSzPts val="1200"/>
              <a:defRPr/>
            </a:pPr>
            <a:r>
              <a:rPr lang="en-GB" dirty="0"/>
              <a:t>Discuss the scope of the IATGs, introducing all chapters, giving a brief overview of their context.</a:t>
            </a:r>
          </a:p>
          <a:p>
            <a:pPr marL="0" indent="0" defTabSz="931774">
              <a:defRPr/>
            </a:pPr>
            <a:endParaRPr lang="en-GB" u="sng" dirty="0"/>
          </a:p>
          <a:p>
            <a:pPr marL="0" indent="0" defTabSz="931774">
              <a:defRPr/>
            </a:pPr>
            <a:endParaRPr lang="en-GB" u="sng" dirty="0"/>
          </a:p>
          <a:p>
            <a:pPr marL="0" indent="0"/>
            <a:endParaRPr dirty="0"/>
          </a:p>
        </p:txBody>
      </p:sp>
      <p:sp>
        <p:nvSpPr>
          <p:cNvPr id="352" name="Google Shape;352;p42: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Google Shape;358;p43: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9" name="Google Shape;359;p43:notes"/>
          <p:cNvSpPr txBox="1">
            <a:spLocks noGrp="1"/>
          </p:cNvSpPr>
          <p:nvPr>
            <p:ph type="body" idx="1"/>
          </p:nvPr>
        </p:nvSpPr>
        <p:spPr>
          <a:xfrm>
            <a:off x="701040" y="4473892"/>
            <a:ext cx="5608320" cy="3660458"/>
          </a:xfrm>
          <a:prstGeom prst="rect">
            <a:avLst/>
          </a:prstGeom>
          <a:noFill/>
          <a:ln>
            <a:noFill/>
          </a:ln>
        </p:spPr>
        <p:txBody>
          <a:bodyPr spcFirstLastPara="1" wrap="square" lIns="93162" tIns="46568" rIns="93162" bIns="46568" anchor="t" anchorCtr="0">
            <a:noAutofit/>
          </a:bodyPr>
          <a:lstStyle/>
          <a:p>
            <a:pPr marL="0" indent="0">
              <a:buClr>
                <a:schemeClr val="dk1"/>
              </a:buClr>
              <a:buSzPts val="1200"/>
            </a:pPr>
            <a:endParaRPr dirty="0"/>
          </a:p>
        </p:txBody>
      </p:sp>
      <p:sp>
        <p:nvSpPr>
          <p:cNvPr id="360" name="Google Shape;360;p43:notes"/>
          <p:cNvSpPr txBox="1">
            <a:spLocks noGrp="1"/>
          </p:cNvSpPr>
          <p:nvPr>
            <p:ph type="sldNum" idx="12"/>
          </p:nvPr>
        </p:nvSpPr>
        <p:spPr>
          <a:xfrm>
            <a:off x="3970938" y="8829967"/>
            <a:ext cx="3037840" cy="466433"/>
          </a:xfrm>
          <a:prstGeom prst="rect">
            <a:avLst/>
          </a:prstGeom>
          <a:noFill/>
          <a:ln>
            <a:noFill/>
          </a:ln>
        </p:spPr>
        <p:txBody>
          <a:bodyPr spcFirstLastPara="1" wrap="square" lIns="93162" tIns="46568" rIns="93162" bIns="46568"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42</a:t>
            </a:fld>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p44:notes"/>
          <p:cNvSpPr txBox="1">
            <a:spLocks noGrp="1"/>
          </p:cNvSpPr>
          <p:nvPr>
            <p:ph type="body" idx="1"/>
          </p:nvPr>
        </p:nvSpPr>
        <p:spPr>
          <a:xfrm>
            <a:off x="701040" y="4473892"/>
            <a:ext cx="5608320" cy="3660458"/>
          </a:xfrm>
          <a:prstGeom prst="rect">
            <a:avLst/>
          </a:prstGeom>
        </p:spPr>
        <p:txBody>
          <a:bodyPr spcFirstLastPara="1" wrap="square" lIns="93162" tIns="46568" rIns="93162" bIns="46568" anchor="t" anchorCtr="0">
            <a:noAutofit/>
          </a:bodyPr>
          <a:lstStyle/>
          <a:p>
            <a:pPr marL="0" indent="0" defTabSz="931774">
              <a:defRPr/>
            </a:pPr>
            <a:r>
              <a:rPr lang="en-GB" b="1" u="sng" dirty="0"/>
              <a:t>Main idea/objective for slide:</a:t>
            </a:r>
          </a:p>
          <a:p>
            <a:pPr marL="0" indent="0" defTabSz="931774">
              <a:buClr>
                <a:schemeClr val="dk1"/>
              </a:buClr>
              <a:buSzPts val="1200"/>
              <a:defRPr/>
            </a:pPr>
            <a:r>
              <a:rPr lang="en-GB" b="1" dirty="0"/>
              <a:t>Discuss MOSAIC scope and purpose</a:t>
            </a:r>
          </a:p>
          <a:p>
            <a:pPr marL="0" indent="0" defTabSz="931774">
              <a:defRPr/>
            </a:pPr>
            <a:endParaRPr lang="en-GB" u="sng" dirty="0"/>
          </a:p>
          <a:p>
            <a:pPr marL="0" indent="0" defTabSz="931774">
              <a:defRPr/>
            </a:pPr>
            <a:r>
              <a:rPr lang="en-GB" u="sng" dirty="0"/>
              <a:t>What the instructor should cover (in addition to slide content)</a:t>
            </a:r>
            <a:endParaRPr lang="en-GB" dirty="0"/>
          </a:p>
          <a:p>
            <a:pPr marL="0" indent="0"/>
            <a:r>
              <a:rPr lang="en-US" dirty="0"/>
              <a:t>Read through the process flow chart in the slide. Ask the participants if they see any weakness in the process. </a:t>
            </a:r>
            <a:r>
              <a:rPr lang="en-US" b="1" dirty="0"/>
              <a:t>Suggested instructor comment: Each nation needs to adhere to MOSAIC in order to completely prevent the illegal flow of SALW. </a:t>
            </a:r>
          </a:p>
          <a:p>
            <a:pPr marL="0" indent="0"/>
            <a:endParaRPr lang="en-US" b="1" dirty="0"/>
          </a:p>
          <a:p>
            <a:pPr marL="0" indent="0"/>
            <a:r>
              <a:rPr lang="en-US" b="1" dirty="0"/>
              <a:t>Image is from the MOSAIC website : </a:t>
            </a:r>
            <a:r>
              <a:rPr lang="en-US" dirty="0">
                <a:hlinkClick r:id="rId3"/>
              </a:rPr>
              <a:t>https://www.un.org/disarmament/convarms/mosaic/</a:t>
            </a:r>
            <a:endParaRPr lang="en-US" b="1" dirty="0"/>
          </a:p>
          <a:p>
            <a:pPr marL="0" indent="0"/>
            <a:endParaRPr lang="en-US" dirty="0"/>
          </a:p>
        </p:txBody>
      </p:sp>
      <p:sp>
        <p:nvSpPr>
          <p:cNvPr id="365" name="Google Shape;365;p44: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Google Shape;371;p45: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2" name="Google Shape;372;p45:notes"/>
          <p:cNvSpPr txBox="1">
            <a:spLocks noGrp="1"/>
          </p:cNvSpPr>
          <p:nvPr>
            <p:ph type="body" idx="1"/>
          </p:nvPr>
        </p:nvSpPr>
        <p:spPr>
          <a:xfrm>
            <a:off x="701040" y="4473892"/>
            <a:ext cx="5608320" cy="3660458"/>
          </a:xfrm>
          <a:prstGeom prst="rect">
            <a:avLst/>
          </a:prstGeom>
          <a:noFill/>
          <a:ln>
            <a:noFill/>
          </a:ln>
        </p:spPr>
        <p:txBody>
          <a:bodyPr spcFirstLastPara="1" wrap="square" lIns="93162" tIns="46568" rIns="93162" bIns="46568" anchor="t" anchorCtr="0">
            <a:noAutofit/>
          </a:bodyPr>
          <a:lstStyle/>
          <a:p>
            <a:pPr marL="0" indent="0">
              <a:buClr>
                <a:schemeClr val="dk1"/>
              </a:buClr>
              <a:buSzPts val="1200"/>
            </a:pPr>
            <a:r>
              <a:rPr lang="en-GB" b="1" dirty="0"/>
              <a:t>Phase 2. Development (</a:t>
            </a:r>
            <a:r>
              <a:rPr lang="en-GB" dirty="0"/>
              <a:t>Time allocation - 60 min</a:t>
            </a:r>
            <a:r>
              <a:rPr lang="en-GB" b="1" dirty="0"/>
              <a:t>)</a:t>
            </a:r>
            <a:endParaRPr dirty="0"/>
          </a:p>
          <a:p>
            <a:pPr marL="0" indent="0"/>
            <a:endParaRPr dirty="0"/>
          </a:p>
          <a:p>
            <a:pPr marL="0" indent="0"/>
            <a:r>
              <a:rPr lang="en-GB" dirty="0"/>
              <a:t>Stage 4 (Time allocation 15 mins) – participant Exercise</a:t>
            </a:r>
            <a:endParaRPr dirty="0"/>
          </a:p>
        </p:txBody>
      </p:sp>
      <p:sp>
        <p:nvSpPr>
          <p:cNvPr id="373" name="Google Shape;373;p45:notes"/>
          <p:cNvSpPr txBox="1">
            <a:spLocks noGrp="1"/>
          </p:cNvSpPr>
          <p:nvPr>
            <p:ph type="sldNum" idx="12"/>
          </p:nvPr>
        </p:nvSpPr>
        <p:spPr>
          <a:xfrm>
            <a:off x="3970938" y="8829967"/>
            <a:ext cx="3037840" cy="466433"/>
          </a:xfrm>
          <a:prstGeom prst="rect">
            <a:avLst/>
          </a:prstGeom>
          <a:noFill/>
          <a:ln>
            <a:noFill/>
          </a:ln>
        </p:spPr>
        <p:txBody>
          <a:bodyPr spcFirstLastPara="1" wrap="square" lIns="93162" tIns="46568" rIns="93162" bIns="46568"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44</a:t>
            </a:fld>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Google Shape;377;p46: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8" name="Google Shape;378;p46:notes"/>
          <p:cNvSpPr txBox="1">
            <a:spLocks noGrp="1"/>
          </p:cNvSpPr>
          <p:nvPr>
            <p:ph type="body" idx="1"/>
          </p:nvPr>
        </p:nvSpPr>
        <p:spPr>
          <a:xfrm>
            <a:off x="701040" y="4473892"/>
            <a:ext cx="5608320" cy="3660458"/>
          </a:xfrm>
          <a:prstGeom prst="rect">
            <a:avLst/>
          </a:prstGeom>
          <a:noFill/>
          <a:ln>
            <a:noFill/>
          </a:ln>
        </p:spPr>
        <p:txBody>
          <a:bodyPr spcFirstLastPara="1" wrap="square" lIns="93162" tIns="46568" rIns="93162" bIns="46568" anchor="t" anchorCtr="0">
            <a:noAutofit/>
          </a:bodyPr>
          <a:lstStyle/>
          <a:p>
            <a:pPr marL="0" indent="0" defTabSz="931774">
              <a:defRPr/>
            </a:pPr>
            <a:r>
              <a:rPr lang="en-GB" b="1" u="sng" dirty="0"/>
              <a:t>Main idea/objective for slide:</a:t>
            </a:r>
          </a:p>
          <a:p>
            <a:pPr marL="0" indent="0" defTabSz="931774">
              <a:defRPr/>
            </a:pPr>
            <a:r>
              <a:rPr lang="en-GB" b="1" dirty="0"/>
              <a:t>participants compare UN MAM and IATG sections on fire safety</a:t>
            </a:r>
          </a:p>
          <a:p>
            <a:pPr marL="0" indent="0" defTabSz="931774">
              <a:defRPr/>
            </a:pPr>
            <a:endParaRPr lang="en-GB" b="1" dirty="0"/>
          </a:p>
          <a:p>
            <a:pPr marL="0" indent="0" defTabSz="931774">
              <a:defRPr/>
            </a:pPr>
            <a:r>
              <a:rPr lang="en-GB" b="1" dirty="0"/>
              <a:t>Use handouts or work from internet</a:t>
            </a:r>
          </a:p>
          <a:p>
            <a:pPr marL="174708" indent="-174708">
              <a:buClr>
                <a:schemeClr val="dk1"/>
              </a:buClr>
              <a:buSzPts val="1200"/>
              <a:buFont typeface="Arial"/>
              <a:buChar char="•"/>
            </a:pPr>
            <a:endParaRPr lang="en-GB" b="1" u="sng" dirty="0"/>
          </a:p>
          <a:p>
            <a:pPr marL="0" indent="0">
              <a:buClr>
                <a:schemeClr val="dk1"/>
              </a:buClr>
              <a:buSzPts val="1200"/>
            </a:pPr>
            <a:r>
              <a:rPr lang="en-GB" u="sng" dirty="0"/>
              <a:t>participant activity</a:t>
            </a:r>
          </a:p>
          <a:p>
            <a:pPr marL="0" indent="0"/>
            <a:r>
              <a:rPr lang="en-GB" dirty="0"/>
              <a:t>participants can work individually or in pairs</a:t>
            </a:r>
          </a:p>
          <a:p>
            <a:pPr marL="0" indent="0" defTabSz="931774">
              <a:defRPr/>
            </a:pPr>
            <a:endParaRPr lang="en-GB" u="sng" dirty="0"/>
          </a:p>
          <a:p>
            <a:pPr marL="0" indent="0" defTabSz="931774">
              <a:defRPr/>
            </a:pPr>
            <a:r>
              <a:rPr lang="en-GB" u="sng" dirty="0"/>
              <a:t>What the instructor should cover (in addition to slide content)</a:t>
            </a:r>
            <a:endParaRPr lang="en-GB" dirty="0"/>
          </a:p>
          <a:p>
            <a:pPr marL="0" indent="0" defTabSz="931774">
              <a:defRPr/>
            </a:pPr>
            <a:r>
              <a:rPr lang="en-GB" dirty="0"/>
              <a:t>All instructors are to move about and support the class as they use the reference material.</a:t>
            </a:r>
          </a:p>
          <a:p>
            <a:pPr marL="0" indent="0">
              <a:defRPr/>
            </a:pPr>
            <a:r>
              <a:rPr lang="en-GB" dirty="0"/>
              <a:t>Class discussion on findings. </a:t>
            </a:r>
          </a:p>
          <a:p>
            <a:pPr marL="174708" indent="-97060">
              <a:buClr>
                <a:schemeClr val="dk1"/>
              </a:buClr>
              <a:buSzPts val="1200"/>
            </a:pPr>
            <a:endParaRPr dirty="0"/>
          </a:p>
          <a:p>
            <a:pPr marL="174708" indent="-174708">
              <a:buClr>
                <a:schemeClr val="dk1"/>
              </a:buClr>
              <a:buSzPts val="1200"/>
              <a:buFont typeface="Arial"/>
              <a:buChar char="•"/>
            </a:pPr>
            <a:endParaRPr dirty="0"/>
          </a:p>
        </p:txBody>
      </p:sp>
      <p:sp>
        <p:nvSpPr>
          <p:cNvPr id="379" name="Google Shape;379;p46:notes"/>
          <p:cNvSpPr txBox="1">
            <a:spLocks noGrp="1"/>
          </p:cNvSpPr>
          <p:nvPr>
            <p:ph type="sldNum" idx="12"/>
          </p:nvPr>
        </p:nvSpPr>
        <p:spPr>
          <a:xfrm>
            <a:off x="3970938" y="8829967"/>
            <a:ext cx="3037840" cy="466433"/>
          </a:xfrm>
          <a:prstGeom prst="rect">
            <a:avLst/>
          </a:prstGeom>
          <a:noFill/>
          <a:ln>
            <a:noFill/>
          </a:ln>
        </p:spPr>
        <p:txBody>
          <a:bodyPr spcFirstLastPara="1" wrap="square" lIns="93162" tIns="46568" rIns="93162" bIns="46568"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45</a:t>
            </a:fld>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3"/>
        <p:cNvGrpSpPr/>
        <p:nvPr/>
      </p:nvGrpSpPr>
      <p:grpSpPr>
        <a:xfrm>
          <a:off x="0" y="0"/>
          <a:ext cx="0" cy="0"/>
          <a:chOff x="0" y="0"/>
          <a:chExt cx="0" cy="0"/>
        </a:xfrm>
      </p:grpSpPr>
      <p:sp>
        <p:nvSpPr>
          <p:cNvPr id="384" name="Google Shape;384;p47: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5" name="Google Shape;385;p47:notes"/>
          <p:cNvSpPr txBox="1">
            <a:spLocks noGrp="1"/>
          </p:cNvSpPr>
          <p:nvPr>
            <p:ph type="body" idx="1"/>
          </p:nvPr>
        </p:nvSpPr>
        <p:spPr>
          <a:xfrm>
            <a:off x="701040" y="4473892"/>
            <a:ext cx="5608320" cy="3660458"/>
          </a:xfrm>
          <a:prstGeom prst="rect">
            <a:avLst/>
          </a:prstGeom>
          <a:noFill/>
          <a:ln>
            <a:noFill/>
          </a:ln>
        </p:spPr>
        <p:txBody>
          <a:bodyPr spcFirstLastPara="1" wrap="square" lIns="93162" tIns="46568" rIns="93162" bIns="46568" anchor="t" anchorCtr="0">
            <a:noAutofit/>
          </a:bodyPr>
          <a:lstStyle/>
          <a:p>
            <a:pPr marL="0" indent="0" defTabSz="931774">
              <a:defRPr/>
            </a:pPr>
            <a:r>
              <a:rPr lang="en-GB" b="1" u="sng" dirty="0"/>
              <a:t>Main idea/objective for slide:</a:t>
            </a:r>
          </a:p>
          <a:p>
            <a:pPr marL="0" indent="0" defTabSz="931774">
              <a:defRPr/>
            </a:pPr>
            <a:r>
              <a:rPr lang="en-GB" b="1" dirty="0"/>
              <a:t>participant exercise to practice using reference documents and reinforce stockpile principles and temporary storage responsibilities</a:t>
            </a:r>
          </a:p>
          <a:p>
            <a:pPr marL="174708" indent="-174708">
              <a:buClr>
                <a:schemeClr val="dk1"/>
              </a:buClr>
              <a:buSzPts val="1200"/>
              <a:buFont typeface="Arial"/>
              <a:buChar char="•"/>
            </a:pPr>
            <a:endParaRPr lang="en-GB" b="1" u="sng" dirty="0"/>
          </a:p>
          <a:p>
            <a:pPr marL="0" indent="0">
              <a:buClr>
                <a:schemeClr val="dk1"/>
              </a:buClr>
              <a:buSzPts val="1200"/>
            </a:pPr>
            <a:r>
              <a:rPr lang="en-GB" u="sng" dirty="0"/>
              <a:t>participant activity</a:t>
            </a:r>
          </a:p>
          <a:p>
            <a:pPr marL="0" indent="0"/>
            <a:r>
              <a:rPr lang="en-GB" dirty="0"/>
              <a:t>participants can work individually or in pairs</a:t>
            </a:r>
          </a:p>
          <a:p>
            <a:pPr marL="0" indent="0"/>
            <a:r>
              <a:rPr lang="en-GB" dirty="0"/>
              <a:t>Instructor to guide discussion points</a:t>
            </a:r>
          </a:p>
          <a:p>
            <a:pPr marL="174708" indent="-174708">
              <a:buFont typeface="Arial" panose="020B0604020202020204" pitchFamily="34" charset="0"/>
              <a:buChar char="•"/>
            </a:pPr>
            <a:r>
              <a:rPr lang="en-GB" dirty="0"/>
              <a:t>Where to find information</a:t>
            </a:r>
          </a:p>
          <a:p>
            <a:pPr marL="174708" indent="-174708">
              <a:buFont typeface="Arial" panose="020B0604020202020204" pitchFamily="34" charset="0"/>
              <a:buChar char="•"/>
            </a:pPr>
            <a:r>
              <a:rPr lang="en-GB" dirty="0"/>
              <a:t>Which manual is most relevant</a:t>
            </a:r>
          </a:p>
          <a:p>
            <a:pPr marL="174708" indent="-174708">
              <a:buFont typeface="Arial" panose="020B0604020202020204" pitchFamily="34" charset="0"/>
              <a:buChar char="•"/>
            </a:pPr>
            <a:r>
              <a:rPr lang="en-GB" dirty="0"/>
              <a:t>Ask pointed questions</a:t>
            </a:r>
          </a:p>
          <a:p>
            <a:pPr marL="0" indent="0" defTabSz="931774">
              <a:defRPr/>
            </a:pPr>
            <a:endParaRPr lang="en-GB" u="sng" dirty="0"/>
          </a:p>
          <a:p>
            <a:pPr marL="0" indent="0" defTabSz="931774">
              <a:defRPr/>
            </a:pPr>
            <a:r>
              <a:rPr lang="en-GB" u="sng" dirty="0"/>
              <a:t>What the instructor should cover (in addition to slide content)</a:t>
            </a:r>
            <a:endParaRPr lang="en-GB" dirty="0"/>
          </a:p>
          <a:p>
            <a:pPr marL="0" indent="0">
              <a:defRPr/>
            </a:pPr>
            <a:r>
              <a:rPr lang="en-GB" dirty="0"/>
              <a:t>All instructors are to move about and support the class as they use the reference material. Regarding the responsibilities, draw on the participants experiences in missions by asking them to explain any previous interactions they had with the SATO and DSS personnel. </a:t>
            </a:r>
          </a:p>
          <a:p>
            <a:pPr marL="0" indent="0">
              <a:defRPr/>
            </a:pPr>
            <a:endParaRPr lang="en-GB" dirty="0"/>
          </a:p>
          <a:p>
            <a:pPr marL="0" indent="0" defTabSz="931774">
              <a:defRPr/>
            </a:pPr>
            <a:endParaRPr lang="en-GB" dirty="0"/>
          </a:p>
          <a:p>
            <a:pPr marL="0" indent="0" defTabSz="931774">
              <a:defRPr/>
            </a:pPr>
            <a:r>
              <a:rPr lang="en-GB" u="sng" dirty="0"/>
              <a:t>References/Further reading</a:t>
            </a:r>
          </a:p>
          <a:p>
            <a:pPr marL="0" indent="0"/>
            <a:r>
              <a:rPr lang="en-GB" dirty="0"/>
              <a:t>First part: Refer to IATG 09.10 section 6.1 (page 9)</a:t>
            </a:r>
            <a:endParaRPr dirty="0"/>
          </a:p>
          <a:p>
            <a:pPr marL="0" indent="0"/>
            <a:r>
              <a:rPr lang="en-GB" dirty="0"/>
              <a:t>Second part: Section 1.6 of the UNMAM and from there follow the reference to IATG 4.2 (use the old version of the document while the new version is being drafted) and 3.1 and 3.2. </a:t>
            </a:r>
            <a:endParaRPr dirty="0"/>
          </a:p>
          <a:p>
            <a:pPr marL="0" indent="0"/>
            <a:endParaRPr dirty="0"/>
          </a:p>
        </p:txBody>
      </p:sp>
      <p:sp>
        <p:nvSpPr>
          <p:cNvPr id="386" name="Google Shape;386;p47:notes"/>
          <p:cNvSpPr txBox="1">
            <a:spLocks noGrp="1"/>
          </p:cNvSpPr>
          <p:nvPr>
            <p:ph type="sldNum" idx="12"/>
          </p:nvPr>
        </p:nvSpPr>
        <p:spPr>
          <a:xfrm>
            <a:off x="3970938" y="8829967"/>
            <a:ext cx="3037840" cy="466433"/>
          </a:xfrm>
          <a:prstGeom prst="rect">
            <a:avLst/>
          </a:prstGeom>
          <a:noFill/>
          <a:ln>
            <a:noFill/>
          </a:ln>
        </p:spPr>
        <p:txBody>
          <a:bodyPr spcFirstLastPara="1" wrap="square" lIns="93162" tIns="46568" rIns="93162" bIns="46568"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46</a:t>
            </a:fld>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Google Shape;67;p3: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 name="Google Shape;68;p3:notes"/>
          <p:cNvSpPr txBox="1">
            <a:spLocks noGrp="1"/>
          </p:cNvSpPr>
          <p:nvPr>
            <p:ph type="body" idx="1"/>
          </p:nvPr>
        </p:nvSpPr>
        <p:spPr>
          <a:xfrm>
            <a:off x="701040" y="4473892"/>
            <a:ext cx="5608320" cy="3660458"/>
          </a:xfrm>
          <a:prstGeom prst="rect">
            <a:avLst/>
          </a:prstGeom>
          <a:noFill/>
          <a:ln>
            <a:noFill/>
          </a:ln>
        </p:spPr>
        <p:txBody>
          <a:bodyPr spcFirstLastPara="1" wrap="square" lIns="93162" tIns="46568" rIns="93162" bIns="46568" anchor="t" anchorCtr="0">
            <a:noAutofit/>
          </a:bodyPr>
          <a:lstStyle/>
          <a:p>
            <a:pPr marL="0" indent="0">
              <a:buClr>
                <a:schemeClr val="dk1"/>
              </a:buClr>
              <a:buSzPts val="1200"/>
            </a:pPr>
            <a:r>
              <a:rPr lang="en-GB" b="1" dirty="0"/>
              <a:t>Phase 3. Consolidation (Time allocation - 20 min)</a:t>
            </a:r>
            <a:endParaRPr lang="en-GB" dirty="0"/>
          </a:p>
          <a:p>
            <a:pPr marL="0" indent="0">
              <a:buClr>
                <a:schemeClr val="dk1"/>
              </a:buClr>
              <a:buSzPts val="1200"/>
            </a:pPr>
            <a:endParaRPr lang="en-GB" dirty="0"/>
          </a:p>
          <a:p>
            <a:pPr marL="0" indent="0" defTabSz="931774">
              <a:defRPr/>
            </a:pPr>
            <a:r>
              <a:rPr lang="en-GB" b="1" u="sng" dirty="0"/>
              <a:t>Main idea/objective for slide:</a:t>
            </a:r>
          </a:p>
          <a:p>
            <a:pPr marL="0" indent="0" defTabSz="931774">
              <a:defRPr/>
            </a:pPr>
            <a:r>
              <a:rPr lang="en-GB" b="1" dirty="0"/>
              <a:t>Recap Key Learning Points (time allocation 5 minutes)</a:t>
            </a:r>
          </a:p>
          <a:p>
            <a:pPr marL="0" indent="0"/>
            <a:endParaRPr lang="en-GB" dirty="0"/>
          </a:p>
          <a:p>
            <a:pPr marL="0" indent="0"/>
            <a:endParaRPr lang="en-GB" dirty="0"/>
          </a:p>
          <a:p>
            <a:pPr marL="0" indent="0"/>
            <a:r>
              <a:rPr lang="en-GB" dirty="0"/>
              <a:t>Key Learning Points = </a:t>
            </a:r>
            <a:endParaRPr dirty="0"/>
          </a:p>
          <a:p>
            <a:pPr marL="0" indent="0"/>
            <a:r>
              <a:rPr lang="en-GB" dirty="0"/>
              <a:t>2.1.4.1 Recall the UN policies and guiding documents on ammunition management</a:t>
            </a:r>
            <a:endParaRPr dirty="0"/>
          </a:p>
          <a:p>
            <a:pPr marL="0" indent="0"/>
            <a:r>
              <a:rPr lang="en-GB" dirty="0"/>
              <a:t>2.1.4.2 Recall the key factors and guidelines used to manage ammunition on UN operations</a:t>
            </a:r>
            <a:endParaRPr dirty="0"/>
          </a:p>
          <a:p>
            <a:pPr marL="0" indent="0"/>
            <a:r>
              <a:rPr lang="en-GB" dirty="0"/>
              <a:t>2.1.4.3 Recall the key roles and responsibilities associated  with UN Ammunition Management</a:t>
            </a:r>
            <a:endParaRPr dirty="0"/>
          </a:p>
          <a:p>
            <a:pPr marL="0" indent="0"/>
            <a:r>
              <a:rPr lang="en-GB" dirty="0"/>
              <a:t>2.1.4.4 Discuss the application of the UN WAM policy</a:t>
            </a:r>
            <a:endParaRPr dirty="0"/>
          </a:p>
          <a:p>
            <a:pPr marL="0" indent="0"/>
            <a:r>
              <a:rPr lang="en-GB" dirty="0"/>
              <a:t>2.1.4.5 Discuss the application of the UN Manual on Ammunition Management</a:t>
            </a:r>
            <a:endParaRPr dirty="0"/>
          </a:p>
          <a:p>
            <a:pPr marL="0" indent="0"/>
            <a:r>
              <a:rPr lang="en-GB" dirty="0"/>
              <a:t>2.1.4.6 Discuss the application of IATGs</a:t>
            </a:r>
            <a:endParaRPr dirty="0"/>
          </a:p>
          <a:p>
            <a:pPr marL="0" indent="0"/>
            <a:r>
              <a:rPr lang="en-GB" dirty="0"/>
              <a:t>2.1.4.7 Explore the critical differences between the UN Manual and the IATGs in terms of level of detail</a:t>
            </a:r>
            <a:endParaRPr dirty="0"/>
          </a:p>
        </p:txBody>
      </p:sp>
      <p:sp>
        <p:nvSpPr>
          <p:cNvPr id="69" name="Google Shape;69;p3:notes"/>
          <p:cNvSpPr txBox="1">
            <a:spLocks noGrp="1"/>
          </p:cNvSpPr>
          <p:nvPr>
            <p:ph type="sldNum" idx="12"/>
          </p:nvPr>
        </p:nvSpPr>
        <p:spPr>
          <a:xfrm>
            <a:off x="3970938" y="8829967"/>
            <a:ext cx="3037840" cy="466433"/>
          </a:xfrm>
          <a:prstGeom prst="rect">
            <a:avLst/>
          </a:prstGeom>
          <a:noFill/>
          <a:ln>
            <a:noFill/>
          </a:ln>
        </p:spPr>
        <p:txBody>
          <a:bodyPr spcFirstLastPara="1" wrap="square" lIns="93162" tIns="46568" rIns="93162" bIns="46568"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47</a:t>
            </a:fld>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4544102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Google Shape;419;p48: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0" name="Google Shape;420;p48:notes"/>
          <p:cNvSpPr txBox="1">
            <a:spLocks noGrp="1"/>
          </p:cNvSpPr>
          <p:nvPr>
            <p:ph type="body" idx="1"/>
          </p:nvPr>
        </p:nvSpPr>
        <p:spPr>
          <a:xfrm>
            <a:off x="701040" y="4473892"/>
            <a:ext cx="5608320" cy="3660458"/>
          </a:xfrm>
          <a:prstGeom prst="rect">
            <a:avLst/>
          </a:prstGeom>
          <a:noFill/>
          <a:ln>
            <a:noFill/>
          </a:ln>
        </p:spPr>
        <p:txBody>
          <a:bodyPr spcFirstLastPara="1" wrap="square" lIns="93162" tIns="46568" rIns="93162" bIns="46568" anchor="t" anchorCtr="0">
            <a:noAutofit/>
          </a:bodyPr>
          <a:lstStyle/>
          <a:p>
            <a:pPr marL="0" indent="0">
              <a:buClr>
                <a:schemeClr val="dk1"/>
              </a:buClr>
              <a:buSzPts val="1200"/>
            </a:pPr>
            <a:endParaRPr lang="en-GB" dirty="0"/>
          </a:p>
          <a:p>
            <a:pPr marL="0" indent="0" defTabSz="931774">
              <a:defRPr/>
            </a:pPr>
            <a:r>
              <a:rPr lang="en-GB" b="1" u="sng" dirty="0"/>
              <a:t>Main idea/objective for slide:</a:t>
            </a:r>
            <a:endParaRPr dirty="0"/>
          </a:p>
          <a:p>
            <a:pPr marL="0" indent="0">
              <a:buClr>
                <a:schemeClr val="dk1"/>
              </a:buClr>
              <a:buSzPts val="1200"/>
            </a:pPr>
            <a:r>
              <a:rPr lang="en-GB" dirty="0"/>
              <a:t>Look ahead to the next lesson of the course:</a:t>
            </a:r>
            <a:endParaRPr dirty="0"/>
          </a:p>
          <a:p>
            <a:pPr marL="465887" lvl="1" indent="0"/>
            <a:r>
              <a:rPr lang="en-GB" dirty="0">
                <a:highlight>
                  <a:srgbClr val="FFFF00"/>
                </a:highlight>
              </a:rPr>
              <a:t>Contingent levels of Operational Ammunition </a:t>
            </a:r>
            <a:endParaRPr dirty="0">
              <a:highlight>
                <a:srgbClr val="FFFF00"/>
              </a:highlight>
            </a:endParaRPr>
          </a:p>
          <a:p>
            <a:pPr marL="0" indent="0"/>
            <a:endParaRPr dirty="0"/>
          </a:p>
        </p:txBody>
      </p:sp>
      <p:sp>
        <p:nvSpPr>
          <p:cNvPr id="421" name="Google Shape;421;p48:notes"/>
          <p:cNvSpPr txBox="1">
            <a:spLocks noGrp="1"/>
          </p:cNvSpPr>
          <p:nvPr>
            <p:ph type="sldNum" idx="12"/>
          </p:nvPr>
        </p:nvSpPr>
        <p:spPr>
          <a:xfrm>
            <a:off x="3970938" y="8829967"/>
            <a:ext cx="3037840" cy="466433"/>
          </a:xfrm>
          <a:prstGeom prst="rect">
            <a:avLst/>
          </a:prstGeom>
          <a:noFill/>
          <a:ln>
            <a:noFill/>
          </a:ln>
        </p:spPr>
        <p:txBody>
          <a:bodyPr spcFirstLastPara="1" wrap="square" lIns="93162" tIns="46568" rIns="93162" bIns="46568"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48</a:t>
            </a:fld>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6:notes"/>
          <p:cNvSpPr txBox="1">
            <a:spLocks noGrp="1"/>
          </p:cNvSpPr>
          <p:nvPr>
            <p:ph type="body" idx="1"/>
          </p:nvPr>
        </p:nvSpPr>
        <p:spPr>
          <a:xfrm>
            <a:off x="701040" y="4473892"/>
            <a:ext cx="5608320" cy="3660458"/>
          </a:xfrm>
          <a:prstGeom prst="rect">
            <a:avLst/>
          </a:prstGeom>
        </p:spPr>
        <p:txBody>
          <a:bodyPr spcFirstLastPara="1" wrap="square" lIns="93162" tIns="46568" rIns="93162" bIns="46568" anchor="t" anchorCtr="0">
            <a:noAutofit/>
          </a:bodyPr>
          <a:lstStyle/>
          <a:p>
            <a:pPr marL="0" indent="0" defTabSz="931774">
              <a:defRPr/>
            </a:pPr>
            <a:r>
              <a:rPr lang="en-GB" b="1" u="sng" dirty="0"/>
              <a:t>Main idea/objective for slide:</a:t>
            </a:r>
          </a:p>
          <a:p>
            <a:pPr marL="0" indent="0">
              <a:defRPr/>
            </a:pPr>
            <a:r>
              <a:rPr lang="en-GB" b="1" dirty="0"/>
              <a:t>Briefly discuss the key factors and guidelines for Ammunition Storage Management according to the UN Policy on Ammunition Management and how they relate to UN Peace Operations.</a:t>
            </a:r>
          </a:p>
          <a:p>
            <a:pPr marL="0" indent="0"/>
            <a:endParaRPr lang="en-GB" dirty="0"/>
          </a:p>
          <a:p>
            <a:pPr marL="0" indent="0"/>
            <a:r>
              <a:rPr lang="en-GB" dirty="0"/>
              <a:t>Image provided by Hoplite Consulting Ltd. </a:t>
            </a:r>
          </a:p>
        </p:txBody>
      </p:sp>
      <p:sp>
        <p:nvSpPr>
          <p:cNvPr id="109" name="Google Shape;109;p6: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p7: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6" name="Google Shape;116;p7:notes"/>
          <p:cNvSpPr txBox="1">
            <a:spLocks noGrp="1"/>
          </p:cNvSpPr>
          <p:nvPr>
            <p:ph type="body" idx="1"/>
          </p:nvPr>
        </p:nvSpPr>
        <p:spPr>
          <a:xfrm>
            <a:off x="701040" y="4473892"/>
            <a:ext cx="5608320" cy="3660458"/>
          </a:xfrm>
          <a:prstGeom prst="rect">
            <a:avLst/>
          </a:prstGeom>
          <a:noFill/>
          <a:ln>
            <a:noFill/>
          </a:ln>
        </p:spPr>
        <p:txBody>
          <a:bodyPr spcFirstLastPara="1" wrap="square" lIns="93162" tIns="46568" rIns="93162" bIns="46568" anchor="t" anchorCtr="0">
            <a:noAutofit/>
          </a:bodyPr>
          <a:lstStyle/>
          <a:p>
            <a:pPr marL="0" indent="0" defTabSz="931774">
              <a:defRPr/>
            </a:pPr>
            <a:r>
              <a:rPr lang="en-GB" b="1" u="sng" dirty="0"/>
              <a:t>Main idea/objective for slide:</a:t>
            </a:r>
          </a:p>
          <a:p>
            <a:pPr marL="0" indent="0" defTabSz="931774">
              <a:defRPr/>
            </a:pPr>
            <a:r>
              <a:rPr lang="en-GB" b="1" dirty="0"/>
              <a:t>Briefly discuss the key role and responsibilities for Ammunition Storage Management and how they relate to UN Peace Operations.</a:t>
            </a:r>
          </a:p>
          <a:p>
            <a:pPr marL="0" indent="0"/>
            <a:r>
              <a:rPr lang="en-GB" b="1" dirty="0"/>
              <a:t>Emphasise the importance and relevance of implementing the UN’s Policies, Rules and Regulations in all UN Field missions. </a:t>
            </a:r>
          </a:p>
          <a:p>
            <a:pPr marL="0" indent="0"/>
            <a:endParaRPr lang="en-GB" dirty="0"/>
          </a:p>
          <a:p>
            <a:pPr marL="0" indent="0" defTabSz="931774">
              <a:defRPr/>
            </a:pPr>
            <a:r>
              <a:rPr lang="en-GB" u="sng" dirty="0"/>
              <a:t>What the instructor should cover (in addition to slide content)</a:t>
            </a:r>
            <a:endParaRPr lang="en-GB" b="0" u="sng" dirty="0">
              <a:latin typeface="Arial"/>
              <a:ea typeface="Arial"/>
              <a:cs typeface="Arial"/>
              <a:sym typeface="Arial"/>
            </a:endParaRPr>
          </a:p>
          <a:p>
            <a:pPr>
              <a:defRPr/>
            </a:pPr>
            <a:r>
              <a:rPr lang="en-GB" dirty="0"/>
              <a:t>The fact that these are the roles and responsibilities according to the UN Weapons and Ammunition Management Policy (WAM)</a:t>
            </a:r>
          </a:p>
          <a:p>
            <a:pPr marL="0" indent="0"/>
            <a:endParaRPr lang="en-GB" dirty="0"/>
          </a:p>
          <a:p>
            <a:pPr marL="0" indent="0"/>
            <a:endParaRPr lang="en-GB" dirty="0"/>
          </a:p>
          <a:p>
            <a:pPr marL="0" indent="0"/>
            <a:r>
              <a:rPr lang="en-GB" u="sng" dirty="0"/>
              <a:t>References/further reading</a:t>
            </a:r>
          </a:p>
          <a:p>
            <a:pPr marL="0" indent="0"/>
            <a:r>
              <a:rPr lang="en-GB" dirty="0"/>
              <a:t>UN-wide system</a:t>
            </a:r>
            <a:endParaRPr dirty="0"/>
          </a:p>
          <a:p>
            <a:pPr marL="0" indent="0"/>
            <a:r>
              <a:rPr lang="en-GB" dirty="0"/>
              <a:t>All personnel involved in WAM and related activities at UNHQ and in DPO/DOS/DPPA</a:t>
            </a:r>
            <a:endParaRPr dirty="0"/>
          </a:p>
          <a:p>
            <a:pPr marL="0" indent="0"/>
            <a:r>
              <a:rPr lang="en-GB" dirty="0"/>
              <a:t>supported missions have an individual responsibility for their own actions and shall adhere to</a:t>
            </a:r>
            <a:endParaRPr dirty="0"/>
          </a:p>
          <a:p>
            <a:pPr marL="0" indent="0"/>
            <a:r>
              <a:rPr lang="en-GB" dirty="0"/>
              <a:t>the established weapons and ammunition standards, policies, guidelines and procedures.</a:t>
            </a:r>
            <a:endParaRPr dirty="0"/>
          </a:p>
          <a:p>
            <a:pPr marL="0" indent="0"/>
            <a:endParaRPr lang="en-GB" dirty="0"/>
          </a:p>
          <a:p>
            <a:pPr marL="0" indent="0"/>
            <a:r>
              <a:rPr lang="en-GB" dirty="0"/>
              <a:t>T/PCCs</a:t>
            </a:r>
            <a:endParaRPr dirty="0"/>
          </a:p>
          <a:p>
            <a:pPr marL="0" indent="0"/>
            <a:r>
              <a:rPr lang="en-GB" dirty="0"/>
              <a:t>60. T/PCCs are responsible for deploying the required number of weapons and ammunition that</a:t>
            </a:r>
            <a:endParaRPr dirty="0"/>
          </a:p>
          <a:p>
            <a:pPr marL="0" indent="0"/>
            <a:r>
              <a:rPr lang="en-GB" dirty="0"/>
              <a:t>meet the requirements. For the execution of tasks related to weapons and ammunition.</a:t>
            </a:r>
            <a:endParaRPr dirty="0"/>
          </a:p>
          <a:p>
            <a:pPr marL="0" indent="0"/>
            <a:r>
              <a:rPr lang="en-GB" dirty="0"/>
              <a:t>T/PCCs shall only deploy personnel that are specifically trained on the weapons and</a:t>
            </a:r>
            <a:endParaRPr dirty="0"/>
          </a:p>
          <a:p>
            <a:pPr marL="0" indent="0"/>
            <a:r>
              <a:rPr lang="en-GB" dirty="0"/>
              <a:t>ammunition they use and handle in the field. Each battalion or independent unit shall have</a:t>
            </a:r>
            <a:endParaRPr dirty="0"/>
          </a:p>
          <a:p>
            <a:pPr marL="0" indent="0"/>
            <a:r>
              <a:rPr lang="en-GB" dirty="0"/>
              <a:t>one or two trained specialists on WAM, as per the Statement of Unit Requirement. The</a:t>
            </a:r>
            <a:endParaRPr dirty="0"/>
          </a:p>
          <a:p>
            <a:pPr marL="0" indent="0"/>
            <a:r>
              <a:rPr lang="en-GB" dirty="0"/>
              <a:t>requirements for these specialists are laid down in the Manual on Ammunition Management.</a:t>
            </a:r>
            <a:endParaRPr dirty="0"/>
          </a:p>
        </p:txBody>
      </p:sp>
      <p:sp>
        <p:nvSpPr>
          <p:cNvPr id="117" name="Google Shape;117;p7:notes"/>
          <p:cNvSpPr txBox="1">
            <a:spLocks noGrp="1"/>
          </p:cNvSpPr>
          <p:nvPr>
            <p:ph type="sldNum" idx="12"/>
          </p:nvPr>
        </p:nvSpPr>
        <p:spPr>
          <a:xfrm>
            <a:off x="3970938" y="8829967"/>
            <a:ext cx="3037840" cy="466433"/>
          </a:xfrm>
          <a:prstGeom prst="rect">
            <a:avLst/>
          </a:prstGeom>
          <a:noFill/>
          <a:ln>
            <a:noFill/>
          </a:ln>
        </p:spPr>
        <p:txBody>
          <a:bodyPr spcFirstLastPara="1" wrap="square" lIns="93162" tIns="46568" rIns="93162" bIns="46568"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a:t>
            </a:fld>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p8: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3" name="Google Shape;123;p8:notes"/>
          <p:cNvSpPr txBox="1">
            <a:spLocks noGrp="1"/>
          </p:cNvSpPr>
          <p:nvPr>
            <p:ph type="body" idx="1"/>
          </p:nvPr>
        </p:nvSpPr>
        <p:spPr>
          <a:xfrm>
            <a:off x="701040" y="4473892"/>
            <a:ext cx="5608320" cy="3660458"/>
          </a:xfrm>
          <a:prstGeom prst="rect">
            <a:avLst/>
          </a:prstGeom>
          <a:noFill/>
          <a:ln>
            <a:noFill/>
          </a:ln>
        </p:spPr>
        <p:txBody>
          <a:bodyPr spcFirstLastPara="1" wrap="square" lIns="93162" tIns="46568" rIns="93162" bIns="46568" anchor="t" anchorCtr="0">
            <a:noAutofit/>
          </a:bodyPr>
          <a:lstStyle/>
          <a:p>
            <a:pPr marL="0" indent="0" defTabSz="931774">
              <a:defRPr/>
            </a:pPr>
            <a:r>
              <a:rPr lang="en-GB" b="1" u="sng" dirty="0"/>
              <a:t>Main idea/objective for slide:</a:t>
            </a:r>
          </a:p>
          <a:p>
            <a:pPr marL="0" indent="0" defTabSz="931774">
              <a:defRPr/>
            </a:pPr>
            <a:r>
              <a:rPr lang="en-GB" b="1" dirty="0"/>
              <a:t>Briefly discuss the key role and responsibilities for Ammunition Storage Management and how they relate to UN Peace Operations.</a:t>
            </a:r>
          </a:p>
          <a:p>
            <a:pPr marL="0" indent="0"/>
            <a:r>
              <a:rPr lang="en-GB" b="1" dirty="0"/>
              <a:t>Emphasise the importance and relevance of implementing the UN’s Policies, Rules and Regulations in all UN Field missions. </a:t>
            </a:r>
          </a:p>
          <a:p>
            <a:pPr marL="0" indent="0"/>
            <a:endParaRPr lang="en-GB" dirty="0"/>
          </a:p>
          <a:p>
            <a:pPr marL="0" indent="0" defTabSz="931774">
              <a:defRPr/>
            </a:pPr>
            <a:r>
              <a:rPr lang="en-GB" u="sng" dirty="0"/>
              <a:t>What the instructor should cover (in addition to slide content)</a:t>
            </a:r>
            <a:endParaRPr lang="en-GB" b="0" u="sng" dirty="0">
              <a:latin typeface="Arial"/>
              <a:ea typeface="Arial"/>
              <a:cs typeface="Arial"/>
              <a:sym typeface="Arial"/>
            </a:endParaRPr>
          </a:p>
          <a:p>
            <a:pPr marL="0" indent="0">
              <a:defRPr/>
            </a:pPr>
            <a:r>
              <a:rPr lang="en-GB" b="1" dirty="0"/>
              <a:t>The numbers refer to the paragraphs in the UN WAM Policy</a:t>
            </a:r>
          </a:p>
          <a:p>
            <a:pPr marL="0" indent="0"/>
            <a:r>
              <a:rPr lang="en-GB" dirty="0"/>
              <a:t>61. The Head of Mission shall be accountable to the Under-Secretary-General (USG) DPO or</a:t>
            </a:r>
            <a:endParaRPr dirty="0"/>
          </a:p>
          <a:p>
            <a:pPr marL="0" indent="0"/>
            <a:r>
              <a:rPr lang="en-GB" dirty="0"/>
              <a:t>USG DPPA, and to USG DOS and to USG DSS, and shall be responsible for the</a:t>
            </a:r>
            <a:endParaRPr dirty="0"/>
          </a:p>
          <a:p>
            <a:pPr marL="0" indent="0"/>
            <a:r>
              <a:rPr lang="en-GB" dirty="0"/>
              <a:t>implementation of WAM related policies in the mission. The Head of Mission is ultimately</a:t>
            </a:r>
            <a:endParaRPr dirty="0"/>
          </a:p>
          <a:p>
            <a:pPr marL="0" indent="0"/>
            <a:r>
              <a:rPr lang="en-GB" dirty="0"/>
              <a:t>responsible for decisions made in implementation of the WAM Policy.</a:t>
            </a:r>
            <a:endParaRPr dirty="0"/>
          </a:p>
          <a:p>
            <a:pPr marL="0" indent="0"/>
            <a:r>
              <a:rPr lang="en-GB" dirty="0"/>
              <a:t>62. The Force Commander (Head of Mission Military Component) shall be responsible for</a:t>
            </a:r>
            <a:endParaRPr dirty="0"/>
          </a:p>
          <a:p>
            <a:pPr marL="0" indent="0"/>
            <a:r>
              <a:rPr lang="en-GB" dirty="0"/>
              <a:t>ensuring compliance with WAM-related policies, guidance and procedures by the military</a:t>
            </a:r>
            <a:endParaRPr dirty="0"/>
          </a:p>
          <a:p>
            <a:pPr marL="0" indent="0"/>
            <a:r>
              <a:rPr lang="en-GB" dirty="0"/>
              <a:t>component of the mission. These shall be integrated into the relevant decision-making</a:t>
            </a:r>
            <a:endParaRPr dirty="0"/>
          </a:p>
          <a:p>
            <a:pPr marL="0" indent="0"/>
            <a:r>
              <a:rPr lang="en-GB" dirty="0"/>
              <a:t>processes and procedures.</a:t>
            </a:r>
            <a:endParaRPr dirty="0"/>
          </a:p>
          <a:p>
            <a:pPr marL="0" indent="0"/>
            <a:r>
              <a:rPr lang="en-GB" dirty="0"/>
              <a:t>63. The Police Commissioner (Head of Police Component) shall be responsible for ensuring</a:t>
            </a:r>
            <a:endParaRPr dirty="0"/>
          </a:p>
          <a:p>
            <a:pPr marL="0" indent="0"/>
            <a:r>
              <a:rPr lang="en-GB" dirty="0"/>
              <a:t>compliance with WAM related policies, guidance and procedures by the police component of</a:t>
            </a:r>
            <a:endParaRPr dirty="0"/>
          </a:p>
          <a:p>
            <a:pPr marL="0" indent="0"/>
            <a:r>
              <a:rPr lang="en-GB" dirty="0"/>
              <a:t>the mission. These shall be integrated into the relevant decision-making processes and</a:t>
            </a:r>
            <a:endParaRPr dirty="0"/>
          </a:p>
          <a:p>
            <a:pPr marL="0" indent="0"/>
            <a:r>
              <a:rPr lang="en-GB" dirty="0"/>
              <a:t>procedures.</a:t>
            </a:r>
            <a:endParaRPr dirty="0"/>
          </a:p>
          <a:p>
            <a:pPr marL="0" indent="0"/>
            <a:r>
              <a:rPr lang="en-GB" dirty="0"/>
              <a:t>64. Director/Chief of Mission Support shall be responsible and accountable to the Head of</a:t>
            </a:r>
            <a:endParaRPr dirty="0"/>
          </a:p>
          <a:p>
            <a:pPr marL="0" indent="0"/>
            <a:r>
              <a:rPr lang="en-GB" dirty="0"/>
              <a:t>Mission for ensuring that the implementation of WAM policies, guidance and procedures are</a:t>
            </a:r>
            <a:endParaRPr dirty="0"/>
          </a:p>
          <a:p>
            <a:pPr marL="0" indent="0"/>
            <a:r>
              <a:rPr lang="en-GB" dirty="0"/>
              <a:t>duly supported logistically and as otherwise required</a:t>
            </a:r>
            <a:endParaRPr dirty="0"/>
          </a:p>
          <a:p>
            <a:pPr marL="0" indent="0"/>
            <a:r>
              <a:rPr lang="en-GB" dirty="0"/>
              <a:t>65. Principal/Chief Security Adviser shall be responsible for advising the HoM/Designated</a:t>
            </a:r>
            <a:endParaRPr dirty="0"/>
          </a:p>
          <a:p>
            <a:pPr marL="0" indent="0"/>
            <a:r>
              <a:rPr lang="en-GB" dirty="0"/>
              <a:t>Official and Security Management Team in their security functions.</a:t>
            </a:r>
            <a:endParaRPr dirty="0"/>
          </a:p>
          <a:p>
            <a:pPr marL="0" indent="0"/>
            <a:r>
              <a:rPr lang="en-GB" dirty="0"/>
              <a:t>66. Designated Official shall be accountable to the Secretary-General, through the USG DSS</a:t>
            </a:r>
            <a:endParaRPr dirty="0"/>
          </a:p>
          <a:p>
            <a:pPr marL="0" indent="0"/>
            <a:r>
              <a:rPr lang="en-GB" dirty="0"/>
              <a:t>and is responsible for the security of UN personnel, premises and assets in the Designated</a:t>
            </a:r>
            <a:endParaRPr dirty="0"/>
          </a:p>
          <a:p>
            <a:pPr marL="0" indent="0"/>
            <a:r>
              <a:rPr lang="en-GB" dirty="0"/>
              <a:t>Area. The Secretary-General delegates to the Designated Official the requisite authority to</a:t>
            </a:r>
            <a:endParaRPr dirty="0"/>
          </a:p>
          <a:p>
            <a:pPr marL="0" indent="0"/>
            <a:r>
              <a:rPr lang="en-GB" dirty="0"/>
              <a:t>take decisions, according to the existing policies governing the UN Security Management</a:t>
            </a:r>
            <a:endParaRPr dirty="0"/>
          </a:p>
          <a:p>
            <a:pPr marL="0" indent="0"/>
            <a:r>
              <a:rPr lang="en-GB" dirty="0"/>
              <a:t>System.</a:t>
            </a:r>
            <a:endParaRPr dirty="0"/>
          </a:p>
          <a:p>
            <a:pPr marL="0" indent="0"/>
            <a:r>
              <a:rPr lang="en-GB" dirty="0"/>
              <a:t>67. Weapons and Ammunition Advisory Board (WAAB) shall be responsible for providing</a:t>
            </a:r>
            <a:endParaRPr dirty="0"/>
          </a:p>
          <a:p>
            <a:pPr marL="0" indent="0"/>
            <a:r>
              <a:rPr lang="en-GB" dirty="0"/>
              <a:t>advice on all WAM related aspects, with the exception of the use of force.</a:t>
            </a:r>
            <a:endParaRPr dirty="0"/>
          </a:p>
          <a:p>
            <a:pPr marL="0" indent="0"/>
            <a:r>
              <a:rPr lang="en-GB" dirty="0"/>
              <a:t>68. Senior Ammunition Technical Officer (ATO) shall be responsible for advising the Force</a:t>
            </a:r>
            <a:endParaRPr dirty="0"/>
          </a:p>
          <a:p>
            <a:pPr marL="0" indent="0"/>
            <a:r>
              <a:rPr lang="en-GB" dirty="0"/>
              <a:t>Commander, the WAAB and the Head of Mission on all ammunition and explosives safety</a:t>
            </a:r>
            <a:endParaRPr dirty="0"/>
          </a:p>
          <a:p>
            <a:pPr marL="0" indent="0"/>
            <a:r>
              <a:rPr lang="en-GB" dirty="0"/>
              <a:t>matters. The roles and responsibilies of the mission ATO are described in the Manual on</a:t>
            </a:r>
            <a:endParaRPr dirty="0"/>
          </a:p>
          <a:p>
            <a:pPr marL="0" indent="0"/>
            <a:r>
              <a:rPr lang="en-GB" dirty="0"/>
              <a:t>Ammunition Management.</a:t>
            </a:r>
            <a:endParaRPr dirty="0"/>
          </a:p>
          <a:p>
            <a:pPr marL="0" indent="0"/>
            <a:r>
              <a:rPr lang="en-GB" dirty="0"/>
              <a:t>UN Headquarters</a:t>
            </a:r>
            <a:endParaRPr dirty="0"/>
          </a:p>
          <a:p>
            <a:pPr marL="0" indent="0"/>
            <a:r>
              <a:rPr lang="en-GB" dirty="0"/>
              <a:t>69. USG DPO, USG DOS (for DPO/DOS Missions) and USG DPPA (for the Special Political</a:t>
            </a:r>
            <a:endParaRPr dirty="0"/>
          </a:p>
          <a:p>
            <a:pPr marL="0" indent="0"/>
            <a:r>
              <a:rPr lang="en-GB" dirty="0"/>
              <a:t>Missions) exercise the overall oversight of the field missions under their purview. Within the</a:t>
            </a:r>
            <a:endParaRPr dirty="0"/>
          </a:p>
          <a:p>
            <a:pPr marL="0" indent="0"/>
            <a:r>
              <a:rPr lang="en-GB" dirty="0"/>
              <a:t>existing framework, whi le receiving technical support from the specialized UN entities they</a:t>
            </a:r>
            <a:endParaRPr dirty="0"/>
          </a:p>
          <a:p>
            <a:pPr marL="0" indent="0"/>
            <a:r>
              <a:rPr lang="en-GB" dirty="0"/>
              <a:t>exercise oversight over the implementation of peace operations policies by the field</a:t>
            </a:r>
            <a:endParaRPr dirty="0"/>
          </a:p>
          <a:p>
            <a:pPr marL="0" indent="0"/>
            <a:r>
              <a:rPr lang="en-GB" dirty="0"/>
              <a:t>operations, including the WAM Policy.</a:t>
            </a:r>
            <a:endParaRPr dirty="0"/>
          </a:p>
          <a:p>
            <a:pPr marL="0" indent="0"/>
            <a:endParaRPr lang="en-GB" dirty="0"/>
          </a:p>
          <a:p>
            <a:pPr marL="0" indent="0"/>
            <a:r>
              <a:rPr lang="en-GB" dirty="0"/>
              <a:t>70. USG DSS shall be responsible for the authorization to carry firearms and the type of firearms</a:t>
            </a:r>
            <a:endParaRPr dirty="0"/>
          </a:p>
          <a:p>
            <a:pPr marL="0" indent="0"/>
            <a:r>
              <a:rPr lang="en-GB" dirty="0"/>
              <a:t>and ammunition, for use by UN Security Officers.</a:t>
            </a:r>
            <a:endParaRPr dirty="0"/>
          </a:p>
          <a:p>
            <a:pPr marL="0" indent="0"/>
            <a:r>
              <a:rPr lang="en-GB" dirty="0"/>
              <a:t>71. The Military Adviser for Peace Operations (Office of Military Affairs), as custodian of the</a:t>
            </a:r>
            <a:endParaRPr dirty="0"/>
          </a:p>
          <a:p>
            <a:pPr marL="0" indent="0"/>
            <a:r>
              <a:rPr lang="en-GB" dirty="0"/>
              <a:t>WAM Policy, shall be responsible for keeping this Policy document updated.</a:t>
            </a:r>
            <a:endParaRPr dirty="0"/>
          </a:p>
        </p:txBody>
      </p:sp>
      <p:sp>
        <p:nvSpPr>
          <p:cNvPr id="124" name="Google Shape;124;p8:notes"/>
          <p:cNvSpPr txBox="1">
            <a:spLocks noGrp="1"/>
          </p:cNvSpPr>
          <p:nvPr>
            <p:ph type="sldNum" idx="12"/>
          </p:nvPr>
        </p:nvSpPr>
        <p:spPr>
          <a:xfrm>
            <a:off x="3970938" y="8829967"/>
            <a:ext cx="3037840" cy="466433"/>
          </a:xfrm>
          <a:prstGeom prst="rect">
            <a:avLst/>
          </a:prstGeom>
          <a:noFill/>
          <a:ln>
            <a:noFill/>
          </a:ln>
        </p:spPr>
        <p:txBody>
          <a:bodyPr spcFirstLastPara="1" wrap="square" lIns="93162" tIns="46568" rIns="93162" bIns="46568"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a:t>
            </a:fld>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p9: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0" name="Google Shape;130;p9:notes"/>
          <p:cNvSpPr txBox="1">
            <a:spLocks noGrp="1"/>
          </p:cNvSpPr>
          <p:nvPr>
            <p:ph type="body" idx="1"/>
          </p:nvPr>
        </p:nvSpPr>
        <p:spPr>
          <a:xfrm>
            <a:off x="701040" y="4473892"/>
            <a:ext cx="5608320" cy="3660458"/>
          </a:xfrm>
          <a:prstGeom prst="rect">
            <a:avLst/>
          </a:prstGeom>
          <a:noFill/>
          <a:ln>
            <a:noFill/>
          </a:ln>
        </p:spPr>
        <p:txBody>
          <a:bodyPr spcFirstLastPara="1" wrap="square" lIns="93162" tIns="46568" rIns="93162" bIns="46568" anchor="t" anchorCtr="0">
            <a:noAutofit/>
          </a:bodyPr>
          <a:lstStyle/>
          <a:p>
            <a:pPr marL="0" indent="0">
              <a:buClr>
                <a:schemeClr val="dk1"/>
              </a:buClr>
              <a:buSzPts val="1200"/>
            </a:pPr>
            <a:r>
              <a:rPr lang="en-GB" b="1" dirty="0"/>
              <a:t>Phase 2. Development (</a:t>
            </a:r>
            <a:r>
              <a:rPr lang="en-GB" dirty="0"/>
              <a:t>Time allocation - 60 min</a:t>
            </a:r>
            <a:r>
              <a:rPr lang="en-GB" b="1" dirty="0"/>
              <a:t>)</a:t>
            </a:r>
            <a:endParaRPr dirty="0"/>
          </a:p>
          <a:p>
            <a:pPr marL="0" indent="0"/>
            <a:endParaRPr dirty="0"/>
          </a:p>
          <a:p>
            <a:pPr marL="0" indent="0"/>
            <a:r>
              <a:rPr lang="en-GB" dirty="0"/>
              <a:t>Stage 1 (Time allocation 15 mins) – UN Manual of Ammunition Management </a:t>
            </a:r>
            <a:endParaRPr dirty="0"/>
          </a:p>
        </p:txBody>
      </p:sp>
      <p:sp>
        <p:nvSpPr>
          <p:cNvPr id="131" name="Google Shape;131;p9:notes"/>
          <p:cNvSpPr txBox="1">
            <a:spLocks noGrp="1"/>
          </p:cNvSpPr>
          <p:nvPr>
            <p:ph type="sldNum" idx="12"/>
          </p:nvPr>
        </p:nvSpPr>
        <p:spPr>
          <a:xfrm>
            <a:off x="3970938" y="8829967"/>
            <a:ext cx="3037840" cy="466433"/>
          </a:xfrm>
          <a:prstGeom prst="rect">
            <a:avLst/>
          </a:prstGeom>
          <a:noFill/>
          <a:ln>
            <a:noFill/>
          </a:ln>
        </p:spPr>
        <p:txBody>
          <a:bodyPr spcFirstLastPara="1" wrap="square" lIns="93162" tIns="46568" rIns="93162" bIns="46568"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8</a:t>
            </a:fld>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p10: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6" name="Google Shape;136;p10:notes"/>
          <p:cNvSpPr txBox="1">
            <a:spLocks noGrp="1"/>
          </p:cNvSpPr>
          <p:nvPr>
            <p:ph type="body" idx="1"/>
          </p:nvPr>
        </p:nvSpPr>
        <p:spPr>
          <a:xfrm>
            <a:off x="701040" y="4473892"/>
            <a:ext cx="5608320" cy="3660458"/>
          </a:xfrm>
          <a:prstGeom prst="rect">
            <a:avLst/>
          </a:prstGeom>
          <a:noFill/>
          <a:ln>
            <a:noFill/>
          </a:ln>
        </p:spPr>
        <p:txBody>
          <a:bodyPr spcFirstLastPara="1" wrap="square" lIns="93162" tIns="46568" rIns="93162" bIns="46568" anchor="t" anchorCtr="0">
            <a:noAutofit/>
          </a:bodyPr>
          <a:lstStyle/>
          <a:p>
            <a:pPr marL="0" indent="0" defTabSz="931774">
              <a:defRPr/>
            </a:pPr>
            <a:r>
              <a:rPr lang="en-GB" b="1" u="sng" dirty="0"/>
              <a:t>Main idea/objective for slide:</a:t>
            </a:r>
          </a:p>
          <a:p>
            <a:pPr marL="0" indent="0" defTabSz="931774">
              <a:defRPr/>
            </a:pPr>
            <a:r>
              <a:rPr lang="en-GB" b="1" dirty="0"/>
              <a:t>Discuss the scope of the manual </a:t>
            </a:r>
            <a:endParaRPr lang="en-GB" b="1" u="sng" dirty="0"/>
          </a:p>
          <a:p>
            <a:pPr marL="0" indent="0" defTabSz="931774">
              <a:defRPr/>
            </a:pPr>
            <a:endParaRPr lang="en-GB" u="sng" dirty="0"/>
          </a:p>
          <a:p>
            <a:pPr marL="0" indent="0"/>
            <a:r>
              <a:rPr lang="en-GB" u="sng" dirty="0"/>
              <a:t>participant activity</a:t>
            </a:r>
          </a:p>
          <a:p>
            <a:pPr marL="0" indent="0"/>
            <a:r>
              <a:rPr lang="en-GB" dirty="0"/>
              <a:t>participants may have some familiarity with manual before the course, and will have now completed the workbook. Ask the participants ‘what is the scope of the manual?’</a:t>
            </a:r>
          </a:p>
          <a:p>
            <a:pPr marL="0" indent="0" defTabSz="931774">
              <a:defRPr/>
            </a:pPr>
            <a:endParaRPr lang="en-GB" u="sng" dirty="0"/>
          </a:p>
          <a:p>
            <a:pPr marL="0" indent="0" defTabSz="931774">
              <a:defRPr/>
            </a:pPr>
            <a:r>
              <a:rPr lang="en-GB" u="sng" dirty="0"/>
              <a:t>What the instructor should cover (in addition to slide content)</a:t>
            </a:r>
          </a:p>
          <a:p>
            <a:pPr marL="0" indent="0" defTabSz="931774">
              <a:defRPr/>
            </a:pPr>
            <a:r>
              <a:rPr lang="en-GB" dirty="0"/>
              <a:t>This manual does not address all situations, nor does it provide the answers to all issues that may arise. In such circumstances where the answer is not provided, consultation should be made to the Weapons and Ammunition Advisory Board (WAAB) in the field missions. Issues that could apply globally for all missions should be raised to the UNHQ COE/MOU Management Review Board (CMMRB) through the Field CMMRB.</a:t>
            </a:r>
          </a:p>
        </p:txBody>
      </p:sp>
      <p:sp>
        <p:nvSpPr>
          <p:cNvPr id="137" name="Google Shape;137;p10:notes"/>
          <p:cNvSpPr txBox="1">
            <a:spLocks noGrp="1"/>
          </p:cNvSpPr>
          <p:nvPr>
            <p:ph type="sldNum" idx="12"/>
          </p:nvPr>
        </p:nvSpPr>
        <p:spPr>
          <a:xfrm>
            <a:off x="3970938" y="8829967"/>
            <a:ext cx="3037840" cy="466433"/>
          </a:xfrm>
          <a:prstGeom prst="rect">
            <a:avLst/>
          </a:prstGeom>
          <a:noFill/>
          <a:ln>
            <a:noFill/>
          </a:ln>
        </p:spPr>
        <p:txBody>
          <a:bodyPr spcFirstLastPara="1" wrap="square" lIns="93162" tIns="46568" rIns="93162" bIns="46568"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9</a:t>
            </a:fld>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End Slide">
  <p:cSld name="Title/End Slide">
    <p:spTree>
      <p:nvGrpSpPr>
        <p:cNvPr id="1" name="Shape 10"/>
        <p:cNvGrpSpPr/>
        <p:nvPr/>
      </p:nvGrpSpPr>
      <p:grpSpPr>
        <a:xfrm>
          <a:off x="0" y="0"/>
          <a:ext cx="0" cy="0"/>
          <a:chOff x="0" y="0"/>
          <a:chExt cx="0" cy="0"/>
        </a:xfrm>
      </p:grpSpPr>
      <p:pic>
        <p:nvPicPr>
          <p:cNvPr id="2" name="Picture 1">
            <a:extLst>
              <a:ext uri="{FF2B5EF4-FFF2-40B4-BE49-F238E27FC236}">
                <a16:creationId xmlns:a16="http://schemas.microsoft.com/office/drawing/2014/main" id="{450D8617-BE4E-4606-B6B3-FE9E53D20B2A}"/>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12" name="Google Shape;12;p50"/>
          <p:cNvPicPr preferRelativeResize="0"/>
          <p:nvPr/>
        </p:nvPicPr>
        <p:blipFill rotWithShape="1">
          <a:blip r:embed="rId3">
            <a:alphaModFix/>
          </a:blip>
          <a:srcRect/>
          <a:stretch/>
        </p:blipFill>
        <p:spPr>
          <a:xfrm>
            <a:off x="127484" y="127572"/>
            <a:ext cx="800616" cy="509981"/>
          </a:xfrm>
          <a:prstGeom prst="rect">
            <a:avLst/>
          </a:prstGeom>
          <a:noFill/>
          <a:ln>
            <a:noFill/>
          </a:ln>
        </p:spPr>
      </p:pic>
      <p:sp>
        <p:nvSpPr>
          <p:cNvPr id="13" name="Google Shape;13;p50"/>
          <p:cNvSpPr/>
          <p:nvPr/>
        </p:nvSpPr>
        <p:spPr>
          <a:xfrm>
            <a:off x="1055585" y="0"/>
            <a:ext cx="3611561" cy="3338514"/>
          </a:xfrm>
          <a:prstGeom prst="downArrow">
            <a:avLst>
              <a:gd name="adj1" fmla="val 100000"/>
              <a:gd name="adj2" fmla="val 26890"/>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dirty="0">
              <a:solidFill>
                <a:schemeClr val="lt1"/>
              </a:solidFill>
              <a:latin typeface="Calibri"/>
              <a:ea typeface="Calibri"/>
              <a:cs typeface="Calibri"/>
              <a:sym typeface="Calibri"/>
            </a:endParaRPr>
          </a:p>
        </p:txBody>
      </p:sp>
      <p:pic>
        <p:nvPicPr>
          <p:cNvPr id="14" name="Google Shape;14;p50"/>
          <p:cNvPicPr preferRelativeResize="0"/>
          <p:nvPr/>
        </p:nvPicPr>
        <p:blipFill rotWithShape="1">
          <a:blip r:embed="rId3">
            <a:alphaModFix/>
          </a:blip>
          <a:srcRect/>
          <a:stretch/>
        </p:blipFill>
        <p:spPr>
          <a:xfrm>
            <a:off x="127484" y="137846"/>
            <a:ext cx="800616" cy="509981"/>
          </a:xfrm>
          <a:prstGeom prst="rect">
            <a:avLst/>
          </a:prstGeom>
          <a:noFill/>
          <a:ln>
            <a:noFill/>
          </a:ln>
        </p:spPr>
      </p:pic>
      <p:sp>
        <p:nvSpPr>
          <p:cNvPr id="15" name="Google Shape;15;p50"/>
          <p:cNvSpPr txBox="1">
            <a:spLocks noGrp="1"/>
          </p:cNvSpPr>
          <p:nvPr>
            <p:ph type="body" idx="1"/>
          </p:nvPr>
        </p:nvSpPr>
        <p:spPr>
          <a:xfrm>
            <a:off x="1219558" y="382562"/>
            <a:ext cx="2916767" cy="2083237"/>
          </a:xfrm>
          <a:prstGeom prst="rect">
            <a:avLst/>
          </a:prstGeom>
          <a:noFill/>
          <a:ln>
            <a:noFill/>
          </a:ln>
        </p:spPr>
        <p:txBody>
          <a:bodyPr spcFirstLastPara="1" wrap="square" lIns="91425" tIns="45700" rIns="91425" bIns="45700" anchor="t" anchorCtr="0">
            <a:noAutofit/>
          </a:bodyPr>
          <a:lstStyle>
            <a:lvl1pPr marL="457200" marR="0" lvl="0" indent="-228600" algn="ctr" rtl="0">
              <a:lnSpc>
                <a:spcPct val="90000"/>
              </a:lnSpc>
              <a:spcBef>
                <a:spcPts val="1000"/>
              </a:spcBef>
              <a:spcAft>
                <a:spcPts val="0"/>
              </a:spcAft>
              <a:buClr>
                <a:schemeClr val="lt1"/>
              </a:buClr>
              <a:buSzPts val="2400"/>
              <a:buFont typeface="Arial"/>
              <a:buNone/>
              <a:defRPr sz="2400" b="1" i="0" u="none" strike="noStrike" cap="none">
                <a:solidFill>
                  <a:schemeClr val="lt1"/>
                </a:solidFill>
                <a:latin typeface="Arial"/>
                <a:ea typeface="Arial"/>
                <a:cs typeface="Arial"/>
                <a:sym typeface="Arial"/>
              </a:defRPr>
            </a:lvl1pPr>
            <a:lvl2pPr marL="914400" marR="0" lvl="1" indent="-228600" algn="ctr" rtl="0">
              <a:lnSpc>
                <a:spcPct val="90000"/>
              </a:lnSpc>
              <a:spcBef>
                <a:spcPts val="500"/>
              </a:spcBef>
              <a:spcAft>
                <a:spcPts val="0"/>
              </a:spcAft>
              <a:buClr>
                <a:schemeClr val="lt1"/>
              </a:buClr>
              <a:buSzPts val="2400"/>
              <a:buFont typeface="Arial"/>
              <a:buNone/>
              <a:defRPr sz="2400" b="0" i="0" u="none" strike="noStrike" cap="none">
                <a:solidFill>
                  <a:schemeClr val="lt1"/>
                </a:solidFill>
                <a:latin typeface="Arial"/>
                <a:ea typeface="Arial"/>
                <a:cs typeface="Arial"/>
                <a:sym typeface="Arial"/>
              </a:defRPr>
            </a:lvl2pPr>
            <a:lvl3pPr marL="1371600" marR="0" lvl="2" indent="-228600" algn="ctr" rtl="0">
              <a:lnSpc>
                <a:spcPct val="90000"/>
              </a:lnSpc>
              <a:spcBef>
                <a:spcPts val="500"/>
              </a:spcBef>
              <a:spcAft>
                <a:spcPts val="0"/>
              </a:spcAft>
              <a:buClr>
                <a:schemeClr val="lt1"/>
              </a:buClr>
              <a:buSzPts val="2000"/>
              <a:buFont typeface="Arial"/>
              <a:buNone/>
              <a:defRPr sz="2000" b="0" i="0" u="none" strike="noStrike" cap="none">
                <a:solidFill>
                  <a:schemeClr val="lt1"/>
                </a:solidFill>
                <a:latin typeface="Arial"/>
                <a:ea typeface="Arial"/>
                <a:cs typeface="Arial"/>
                <a:sym typeface="Arial"/>
              </a:defRPr>
            </a:lvl3pPr>
            <a:lvl4pPr marL="1828800" marR="0" lvl="3" indent="-228600" algn="ctr" rtl="0">
              <a:lnSpc>
                <a:spcPct val="90000"/>
              </a:lnSpc>
              <a:spcBef>
                <a:spcPts val="500"/>
              </a:spcBef>
              <a:spcAft>
                <a:spcPts val="0"/>
              </a:spcAft>
              <a:buClr>
                <a:schemeClr val="lt1"/>
              </a:buClr>
              <a:buSzPts val="1800"/>
              <a:buFont typeface="Arial"/>
              <a:buNone/>
              <a:defRPr sz="1800" b="0" i="0" u="none" strike="noStrike" cap="none">
                <a:solidFill>
                  <a:schemeClr val="lt1"/>
                </a:solidFill>
                <a:latin typeface="Arial"/>
                <a:ea typeface="Arial"/>
                <a:cs typeface="Arial"/>
                <a:sym typeface="Arial"/>
              </a:defRPr>
            </a:lvl4pPr>
            <a:lvl5pPr marL="2286000" marR="0" lvl="4" indent="-228600" algn="ctr" rtl="0">
              <a:lnSpc>
                <a:spcPct val="90000"/>
              </a:lnSpc>
              <a:spcBef>
                <a:spcPts val="500"/>
              </a:spcBef>
              <a:spcAft>
                <a:spcPts val="0"/>
              </a:spcAft>
              <a:buClr>
                <a:schemeClr val="lt1"/>
              </a:buClr>
              <a:buSzPts val="1800"/>
              <a:buFont typeface="Arial"/>
              <a:buNone/>
              <a:defRPr sz="18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6" name="Google Shape;16;p50"/>
          <p:cNvSpPr/>
          <p:nvPr/>
        </p:nvSpPr>
        <p:spPr>
          <a:xfrm flipH="1">
            <a:off x="3589106" y="5116531"/>
            <a:ext cx="9343121" cy="1520575"/>
          </a:xfrm>
          <a:prstGeom prst="homePlate">
            <a:avLst>
              <a:gd name="adj" fmla="val 50000"/>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a:ea typeface="Arial"/>
              <a:cs typeface="Arial"/>
              <a:sym typeface="Arial"/>
            </a:endParaRPr>
          </a:p>
        </p:txBody>
      </p:sp>
      <p:sp>
        <p:nvSpPr>
          <p:cNvPr id="17" name="Google Shape;17;p50"/>
          <p:cNvSpPr txBox="1">
            <a:spLocks noGrp="1"/>
          </p:cNvSpPr>
          <p:nvPr>
            <p:ph type="body" idx="2"/>
          </p:nvPr>
        </p:nvSpPr>
        <p:spPr>
          <a:xfrm>
            <a:off x="4539662" y="5321301"/>
            <a:ext cx="8200556" cy="1154113"/>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1pPr>
            <a:lvl2pPr marL="914400" marR="0" lvl="1" indent="-228600" algn="l"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2pPr>
            <a:lvl3pPr marL="1371600" marR="0" lvl="2" indent="-228600" algn="l"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3pPr>
            <a:lvl4pPr marL="1828800" marR="0" lvl="3" indent="-228600" algn="l"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4pPr>
            <a:lvl5pPr marL="2286000" marR="0" lvl="4" indent="-228600" algn="l"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26471704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Objective Slide">
  <p:cSld name="Objective Slide">
    <p:spTree>
      <p:nvGrpSpPr>
        <p:cNvPr id="1" name="Shape 18"/>
        <p:cNvGrpSpPr/>
        <p:nvPr/>
      </p:nvGrpSpPr>
      <p:grpSpPr>
        <a:xfrm>
          <a:off x="0" y="0"/>
          <a:ext cx="0" cy="0"/>
          <a:chOff x="0" y="0"/>
          <a:chExt cx="0" cy="0"/>
        </a:xfrm>
      </p:grpSpPr>
      <p:sp>
        <p:nvSpPr>
          <p:cNvPr id="19" name="Google Shape;19;p51"/>
          <p:cNvSpPr/>
          <p:nvPr/>
        </p:nvSpPr>
        <p:spPr>
          <a:xfrm>
            <a:off x="0" y="0"/>
            <a:ext cx="5022341" cy="6858000"/>
          </a:xfrm>
          <a:prstGeom prst="rect">
            <a:avLst/>
          </a:prstGeom>
          <a:solidFill>
            <a:srgbClr val="4F81BD"/>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dirty="0">
              <a:solidFill>
                <a:schemeClr val="lt1"/>
              </a:solidFill>
              <a:latin typeface="Arial"/>
              <a:ea typeface="Arial"/>
              <a:cs typeface="Arial"/>
              <a:sym typeface="Arial"/>
            </a:endParaRPr>
          </a:p>
        </p:txBody>
      </p:sp>
      <p:grpSp>
        <p:nvGrpSpPr>
          <p:cNvPr id="20" name="Google Shape;20;p51"/>
          <p:cNvGrpSpPr/>
          <p:nvPr/>
        </p:nvGrpSpPr>
        <p:grpSpPr>
          <a:xfrm>
            <a:off x="5325813" y="1512278"/>
            <a:ext cx="6467604" cy="4423875"/>
            <a:chOff x="1154017" y="-431080"/>
            <a:chExt cx="2785558" cy="2642900"/>
          </a:xfrm>
        </p:grpSpPr>
        <p:sp>
          <p:nvSpPr>
            <p:cNvPr id="21" name="Google Shape;21;p51"/>
            <p:cNvSpPr/>
            <p:nvPr/>
          </p:nvSpPr>
          <p:spPr>
            <a:xfrm>
              <a:off x="1154017" y="503"/>
              <a:ext cx="2785558" cy="1671335"/>
            </a:xfrm>
            <a:prstGeom prst="rect">
              <a:avLst/>
            </a:prstGeom>
            <a:solidFill>
              <a:schemeClr val="accent1"/>
            </a:solidFill>
            <a:ln w="1905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2000"/>
                <a:buFont typeface="Arial"/>
                <a:buNone/>
              </a:pPr>
              <a:endParaRPr sz="2000" b="0" i="0" u="none" strike="noStrike" cap="none" dirty="0">
                <a:solidFill>
                  <a:schemeClr val="lt1"/>
                </a:solidFill>
                <a:latin typeface="Arial"/>
                <a:ea typeface="Arial"/>
                <a:cs typeface="Arial"/>
                <a:sym typeface="Arial"/>
              </a:endParaRPr>
            </a:p>
          </p:txBody>
        </p:sp>
        <p:sp>
          <p:nvSpPr>
            <p:cNvPr id="22" name="Google Shape;22;p51"/>
            <p:cNvSpPr txBox="1"/>
            <p:nvPr/>
          </p:nvSpPr>
          <p:spPr>
            <a:xfrm>
              <a:off x="1154017" y="-431080"/>
              <a:ext cx="2785558" cy="2642900"/>
            </a:xfrm>
            <a:prstGeom prst="rect">
              <a:avLst/>
            </a:prstGeom>
            <a:solidFill>
              <a:srgbClr val="4F81BD"/>
            </a:solidFill>
            <a:ln w="19050" cap="flat" cmpd="sng">
              <a:solidFill>
                <a:schemeClr val="lt1"/>
              </a:solidFill>
              <a:prstDash val="solid"/>
              <a:miter lim="800000"/>
              <a:headEnd type="none" w="sm" len="sm"/>
              <a:tailEnd type="none" w="sm" len="sm"/>
            </a:ln>
          </p:spPr>
          <p:txBody>
            <a:bodyPr spcFirstLastPara="1" wrap="square" lIns="76200" tIns="76200" rIns="76200" bIns="76200" anchor="ctr" anchorCtr="0">
              <a:noAutofit/>
            </a:bodyPr>
            <a:lstStyle/>
            <a:p>
              <a:pPr marL="0" marR="0" lvl="0" indent="0" algn="ctr" rtl="0">
                <a:lnSpc>
                  <a:spcPct val="90000"/>
                </a:lnSpc>
                <a:spcBef>
                  <a:spcPts val="0"/>
                </a:spcBef>
                <a:spcAft>
                  <a:spcPts val="0"/>
                </a:spcAft>
                <a:buNone/>
              </a:pPr>
              <a:endParaRPr sz="3000" b="0" i="0" u="none" strike="noStrike" cap="none" dirty="0">
                <a:solidFill>
                  <a:schemeClr val="lt1"/>
                </a:solidFill>
                <a:latin typeface="Arial"/>
                <a:ea typeface="Arial"/>
                <a:cs typeface="Arial"/>
                <a:sym typeface="Arial"/>
              </a:endParaRPr>
            </a:p>
          </p:txBody>
        </p:sp>
      </p:grpSp>
      <p:pic>
        <p:nvPicPr>
          <p:cNvPr id="23" name="Google Shape;23;p51"/>
          <p:cNvPicPr preferRelativeResize="0"/>
          <p:nvPr/>
        </p:nvPicPr>
        <p:blipFill rotWithShape="1">
          <a:blip r:embed="rId2">
            <a:alphaModFix/>
          </a:blip>
          <a:srcRect/>
          <a:stretch/>
        </p:blipFill>
        <p:spPr>
          <a:xfrm>
            <a:off x="113784" y="76201"/>
            <a:ext cx="800616" cy="509981"/>
          </a:xfrm>
          <a:prstGeom prst="rect">
            <a:avLst/>
          </a:prstGeom>
          <a:noFill/>
          <a:ln>
            <a:noFill/>
          </a:ln>
        </p:spPr>
      </p:pic>
      <p:cxnSp>
        <p:nvCxnSpPr>
          <p:cNvPr id="24" name="Google Shape;24;p51"/>
          <p:cNvCxnSpPr/>
          <p:nvPr/>
        </p:nvCxnSpPr>
        <p:spPr>
          <a:xfrm rot="10800000">
            <a:off x="825500" y="2971800"/>
            <a:ext cx="0" cy="914400"/>
          </a:xfrm>
          <a:prstGeom prst="straightConnector1">
            <a:avLst/>
          </a:prstGeom>
          <a:noFill/>
          <a:ln w="19050" cap="flat" cmpd="sng">
            <a:solidFill>
              <a:srgbClr val="FFFFFF">
                <a:alpha val="80000"/>
              </a:srgbClr>
            </a:solidFill>
            <a:prstDash val="solid"/>
            <a:round/>
            <a:headEnd type="none" w="sm" len="sm"/>
            <a:tailEnd type="none" w="sm" len="sm"/>
          </a:ln>
        </p:spPr>
      </p:cxnSp>
      <p:sp>
        <p:nvSpPr>
          <p:cNvPr id="25" name="Google Shape;25;p51"/>
          <p:cNvSpPr txBox="1">
            <a:spLocks noGrp="1"/>
          </p:cNvSpPr>
          <p:nvPr>
            <p:ph type="title"/>
          </p:nvPr>
        </p:nvSpPr>
        <p:spPr>
          <a:xfrm>
            <a:off x="1021883" y="712269"/>
            <a:ext cx="3651915" cy="5502264"/>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6" name="Google Shape;26;p51"/>
          <p:cNvSpPr txBox="1">
            <a:spLocks noGrp="1"/>
          </p:cNvSpPr>
          <p:nvPr>
            <p:ph type="body" idx="1"/>
          </p:nvPr>
        </p:nvSpPr>
        <p:spPr>
          <a:xfrm>
            <a:off x="5486401" y="1655763"/>
            <a:ext cx="6161617" cy="4189412"/>
          </a:xfrm>
          <a:prstGeom prst="rect">
            <a:avLst/>
          </a:prstGeom>
          <a:noFill/>
          <a:ln>
            <a:noFill/>
          </a:ln>
        </p:spPr>
        <p:txBody>
          <a:bodyPr spcFirstLastPara="1" wrap="square" lIns="91425" tIns="45700" rIns="91425" bIns="45700" anchor="t" anchorCtr="0">
            <a:noAutofit/>
          </a:bodyPr>
          <a:lstStyle>
            <a:lvl1pPr marL="457200" marR="0" lvl="0" indent="-228600" algn="ctr" rtl="0">
              <a:lnSpc>
                <a:spcPct val="90000"/>
              </a:lnSpc>
              <a:spcBef>
                <a:spcPts val="10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1pPr>
            <a:lvl2pPr marL="914400" marR="0" lvl="1" indent="-228600" algn="ctr"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2pPr>
            <a:lvl3pPr marL="1371600" marR="0" lvl="2" indent="-228600" algn="ctr"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3pPr>
            <a:lvl4pPr marL="1828800" marR="0" lvl="3" indent="-228600" algn="ctr"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4pPr>
            <a:lvl5pPr marL="2286000" marR="0" lvl="4" indent="-228600" algn="ctr"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29143325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Lesson Overview/KLP Slide">
  <p:cSld name="Lesson Overview/KLP Slide">
    <p:spTree>
      <p:nvGrpSpPr>
        <p:cNvPr id="1" name="Shape 27"/>
        <p:cNvGrpSpPr/>
        <p:nvPr/>
      </p:nvGrpSpPr>
      <p:grpSpPr>
        <a:xfrm>
          <a:off x="0" y="0"/>
          <a:ext cx="0" cy="0"/>
          <a:chOff x="0" y="0"/>
          <a:chExt cx="0" cy="0"/>
        </a:xfrm>
      </p:grpSpPr>
      <p:sp>
        <p:nvSpPr>
          <p:cNvPr id="28" name="Google Shape;28;p52"/>
          <p:cNvSpPr/>
          <p:nvPr/>
        </p:nvSpPr>
        <p:spPr>
          <a:xfrm>
            <a:off x="0" y="0"/>
            <a:ext cx="5022341" cy="6858000"/>
          </a:xfrm>
          <a:prstGeom prst="rect">
            <a:avLst/>
          </a:prstGeom>
          <a:solidFill>
            <a:srgbClr val="4F81BD"/>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dirty="0">
              <a:solidFill>
                <a:schemeClr val="lt1"/>
              </a:solidFill>
              <a:latin typeface="Calibri"/>
              <a:ea typeface="Calibri"/>
              <a:cs typeface="Calibri"/>
              <a:sym typeface="Calibri"/>
            </a:endParaRPr>
          </a:p>
        </p:txBody>
      </p:sp>
      <p:cxnSp>
        <p:nvCxnSpPr>
          <p:cNvPr id="29" name="Google Shape;29;p52"/>
          <p:cNvCxnSpPr/>
          <p:nvPr/>
        </p:nvCxnSpPr>
        <p:spPr>
          <a:xfrm rot="10800000">
            <a:off x="825500" y="2971800"/>
            <a:ext cx="0" cy="914400"/>
          </a:xfrm>
          <a:prstGeom prst="straightConnector1">
            <a:avLst/>
          </a:prstGeom>
          <a:noFill/>
          <a:ln w="19050" cap="flat" cmpd="sng">
            <a:solidFill>
              <a:srgbClr val="FFFFFF">
                <a:alpha val="80000"/>
              </a:srgbClr>
            </a:solidFill>
            <a:prstDash val="solid"/>
            <a:round/>
            <a:headEnd type="none" w="sm" len="sm"/>
            <a:tailEnd type="none" w="sm" len="sm"/>
          </a:ln>
        </p:spPr>
      </p:cxnSp>
      <p:sp>
        <p:nvSpPr>
          <p:cNvPr id="30" name="Google Shape;30;p52"/>
          <p:cNvSpPr txBox="1">
            <a:spLocks noGrp="1"/>
          </p:cNvSpPr>
          <p:nvPr>
            <p:ph type="title"/>
          </p:nvPr>
        </p:nvSpPr>
        <p:spPr>
          <a:xfrm>
            <a:off x="1021883" y="712269"/>
            <a:ext cx="3651915" cy="5502264"/>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31" name="Google Shape;31;p52"/>
          <p:cNvPicPr preferRelativeResize="0"/>
          <p:nvPr/>
        </p:nvPicPr>
        <p:blipFill rotWithShape="1">
          <a:blip r:embed="rId2">
            <a:alphaModFix/>
          </a:blip>
          <a:srcRect/>
          <a:stretch/>
        </p:blipFill>
        <p:spPr>
          <a:xfrm>
            <a:off x="113784" y="76201"/>
            <a:ext cx="800616" cy="509981"/>
          </a:xfrm>
          <a:prstGeom prst="rect">
            <a:avLst/>
          </a:prstGeom>
          <a:noFill/>
          <a:ln>
            <a:noFill/>
          </a:ln>
        </p:spPr>
      </p:pic>
      <p:sp>
        <p:nvSpPr>
          <p:cNvPr id="32" name="Google Shape;32;p52"/>
          <p:cNvSpPr>
            <a:spLocks noGrp="1"/>
          </p:cNvSpPr>
          <p:nvPr>
            <p:ph type="dgm" idx="2"/>
          </p:nvPr>
        </p:nvSpPr>
        <p:spPr>
          <a:xfrm>
            <a:off x="5321301" y="712789"/>
            <a:ext cx="6540500" cy="576262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dirty="0"/>
          </a:p>
        </p:txBody>
      </p:sp>
    </p:spTree>
    <p:extLst>
      <p:ext uri="{BB962C8B-B14F-4D97-AF65-F5344CB8AC3E}">
        <p14:creationId xmlns:p14="http://schemas.microsoft.com/office/powerpoint/2010/main" val="29456183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KLP Title Slide">
  <p:cSld name="KLP Title Slide">
    <p:spTree>
      <p:nvGrpSpPr>
        <p:cNvPr id="1" name="Shape 33"/>
        <p:cNvGrpSpPr/>
        <p:nvPr/>
      </p:nvGrpSpPr>
      <p:grpSpPr>
        <a:xfrm>
          <a:off x="0" y="0"/>
          <a:ext cx="0" cy="0"/>
          <a:chOff x="0" y="0"/>
          <a:chExt cx="0" cy="0"/>
        </a:xfrm>
      </p:grpSpPr>
      <p:sp>
        <p:nvSpPr>
          <p:cNvPr id="34" name="Google Shape;34;p53"/>
          <p:cNvSpPr/>
          <p:nvPr/>
        </p:nvSpPr>
        <p:spPr>
          <a:xfrm>
            <a:off x="517979" y="476779"/>
            <a:ext cx="7813488" cy="5920653"/>
          </a:xfrm>
          <a:prstGeom prst="rect">
            <a:avLst/>
          </a:prstGeom>
          <a:solidFill>
            <a:srgbClr val="4F81BD"/>
          </a:solidFill>
          <a:ln>
            <a:noFill/>
          </a:ln>
          <a:effectLst>
            <a:outerShdw blurRad="40000" dist="23000" dir="5400000" rotWithShape="0">
              <a:srgbClr val="000000">
                <a:alpha val="34509"/>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35" name="Google Shape;35;p53"/>
          <p:cNvSpPr/>
          <p:nvPr/>
        </p:nvSpPr>
        <p:spPr>
          <a:xfrm>
            <a:off x="8505740" y="476779"/>
            <a:ext cx="3168283" cy="5920653"/>
          </a:xfrm>
          <a:prstGeom prst="rect">
            <a:avLst/>
          </a:prstGeom>
          <a:solidFill>
            <a:srgbClr val="DDD9C4"/>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dirty="0">
              <a:solidFill>
                <a:schemeClr val="lt1"/>
              </a:solidFill>
              <a:latin typeface="Calibri"/>
              <a:ea typeface="Calibri"/>
              <a:cs typeface="Calibri"/>
              <a:sym typeface="Calibri"/>
            </a:endParaRPr>
          </a:p>
        </p:txBody>
      </p:sp>
      <p:cxnSp>
        <p:nvCxnSpPr>
          <p:cNvPr id="36" name="Google Shape;36;p53"/>
          <p:cNvCxnSpPr/>
          <p:nvPr/>
        </p:nvCxnSpPr>
        <p:spPr>
          <a:xfrm>
            <a:off x="3500120" y="4424906"/>
            <a:ext cx="3962400" cy="0"/>
          </a:xfrm>
          <a:prstGeom prst="straightConnector1">
            <a:avLst/>
          </a:prstGeom>
          <a:noFill/>
          <a:ln w="19050" cap="flat" cmpd="sng">
            <a:solidFill>
              <a:srgbClr val="FFFFFF">
                <a:alpha val="80000"/>
              </a:srgbClr>
            </a:solidFill>
            <a:prstDash val="solid"/>
            <a:round/>
            <a:headEnd type="none" w="sm" len="sm"/>
            <a:tailEnd type="none" w="sm" len="sm"/>
          </a:ln>
        </p:spPr>
      </p:cxnSp>
      <p:sp>
        <p:nvSpPr>
          <p:cNvPr id="37" name="Google Shape;37;p53"/>
          <p:cNvSpPr txBox="1">
            <a:spLocks noGrp="1"/>
          </p:cNvSpPr>
          <p:nvPr>
            <p:ph type="body" idx="1"/>
          </p:nvPr>
        </p:nvSpPr>
        <p:spPr>
          <a:xfrm>
            <a:off x="1894418" y="1865871"/>
            <a:ext cx="5734049" cy="2285443"/>
          </a:xfrm>
          <a:prstGeom prst="rect">
            <a:avLst/>
          </a:prstGeom>
          <a:noFill/>
          <a:ln>
            <a:noFill/>
          </a:ln>
        </p:spPr>
        <p:txBody>
          <a:bodyPr spcFirstLastPara="1" wrap="square" lIns="91425" tIns="45700" rIns="91425" bIns="45700" anchor="t" anchorCtr="0">
            <a:noAutofit/>
          </a:bodyPr>
          <a:lstStyle>
            <a:lvl1pPr marL="457200" marR="0" lvl="0" indent="-228600" algn="r" rtl="0">
              <a:lnSpc>
                <a:spcPct val="90000"/>
              </a:lnSpc>
              <a:spcBef>
                <a:spcPts val="1000"/>
              </a:spcBef>
              <a:spcAft>
                <a:spcPts val="0"/>
              </a:spcAft>
              <a:buClr>
                <a:schemeClr val="lt1"/>
              </a:buClr>
              <a:buSzPts val="4000"/>
              <a:buFont typeface="Arial"/>
              <a:buNone/>
              <a:defRPr sz="4000" b="0" i="0" u="none" strike="noStrike" cap="none">
                <a:solidFill>
                  <a:schemeClr val="lt1"/>
                </a:solidFill>
                <a:latin typeface="Arial"/>
                <a:ea typeface="Arial"/>
                <a:cs typeface="Arial"/>
                <a:sym typeface="Arial"/>
              </a:defRPr>
            </a:lvl1pPr>
            <a:lvl2pPr marL="914400" marR="0" lvl="1" indent="-228600" algn="r" rtl="0">
              <a:lnSpc>
                <a:spcPct val="90000"/>
              </a:lnSpc>
              <a:spcBef>
                <a:spcPts val="500"/>
              </a:spcBef>
              <a:spcAft>
                <a:spcPts val="0"/>
              </a:spcAft>
              <a:buClr>
                <a:schemeClr val="lt1"/>
              </a:buClr>
              <a:buSzPts val="4000"/>
              <a:buFont typeface="Arial"/>
              <a:buNone/>
              <a:defRPr sz="4000" b="0" i="0" u="none" strike="noStrike" cap="none">
                <a:solidFill>
                  <a:schemeClr val="lt1"/>
                </a:solidFill>
                <a:latin typeface="Arial"/>
                <a:ea typeface="Arial"/>
                <a:cs typeface="Arial"/>
                <a:sym typeface="Arial"/>
              </a:defRPr>
            </a:lvl2pPr>
            <a:lvl3pPr marL="1371600" marR="0" lvl="2" indent="-228600" algn="r" rtl="0">
              <a:lnSpc>
                <a:spcPct val="90000"/>
              </a:lnSpc>
              <a:spcBef>
                <a:spcPts val="500"/>
              </a:spcBef>
              <a:spcAft>
                <a:spcPts val="0"/>
              </a:spcAft>
              <a:buClr>
                <a:schemeClr val="lt1"/>
              </a:buClr>
              <a:buSzPts val="4000"/>
              <a:buFont typeface="Arial"/>
              <a:buNone/>
              <a:defRPr sz="4000" b="0" i="0" u="none" strike="noStrike" cap="none">
                <a:solidFill>
                  <a:schemeClr val="lt1"/>
                </a:solidFill>
                <a:latin typeface="Arial"/>
                <a:ea typeface="Arial"/>
                <a:cs typeface="Arial"/>
                <a:sym typeface="Arial"/>
              </a:defRPr>
            </a:lvl3pPr>
            <a:lvl4pPr marL="1828800" marR="0" lvl="3" indent="-228600" algn="r" rtl="0">
              <a:lnSpc>
                <a:spcPct val="90000"/>
              </a:lnSpc>
              <a:spcBef>
                <a:spcPts val="500"/>
              </a:spcBef>
              <a:spcAft>
                <a:spcPts val="0"/>
              </a:spcAft>
              <a:buClr>
                <a:schemeClr val="lt1"/>
              </a:buClr>
              <a:buSzPts val="4000"/>
              <a:buFont typeface="Arial"/>
              <a:buNone/>
              <a:defRPr sz="4000" b="0" i="0" u="none" strike="noStrike" cap="none">
                <a:solidFill>
                  <a:schemeClr val="lt1"/>
                </a:solidFill>
                <a:latin typeface="Arial"/>
                <a:ea typeface="Arial"/>
                <a:cs typeface="Arial"/>
                <a:sym typeface="Arial"/>
              </a:defRPr>
            </a:lvl4pPr>
            <a:lvl5pPr marL="2286000" marR="0" lvl="4" indent="-228600" algn="r" rtl="0">
              <a:lnSpc>
                <a:spcPct val="90000"/>
              </a:lnSpc>
              <a:spcBef>
                <a:spcPts val="500"/>
              </a:spcBef>
              <a:spcAft>
                <a:spcPts val="0"/>
              </a:spcAft>
              <a:buClr>
                <a:schemeClr val="lt1"/>
              </a:buClr>
              <a:buSzPts val="4000"/>
              <a:buFont typeface="Arial"/>
              <a:buNone/>
              <a:defRPr sz="40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43512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Grey Background Main Body Slide">
  <p:cSld name="Grey Background Main Body Slide">
    <p:spTree>
      <p:nvGrpSpPr>
        <p:cNvPr id="1" name="Shape 38"/>
        <p:cNvGrpSpPr/>
        <p:nvPr/>
      </p:nvGrpSpPr>
      <p:grpSpPr>
        <a:xfrm>
          <a:off x="0" y="0"/>
          <a:ext cx="0" cy="0"/>
          <a:chOff x="0" y="0"/>
          <a:chExt cx="0" cy="0"/>
        </a:xfrm>
      </p:grpSpPr>
      <p:sp>
        <p:nvSpPr>
          <p:cNvPr id="39" name="Google Shape;39;p54"/>
          <p:cNvSpPr/>
          <p:nvPr/>
        </p:nvSpPr>
        <p:spPr>
          <a:xfrm>
            <a:off x="197708" y="160638"/>
            <a:ext cx="11829535" cy="6586151"/>
          </a:xfrm>
          <a:prstGeom prst="rect">
            <a:avLst/>
          </a:prstGeom>
          <a:solidFill>
            <a:schemeClr val="dk1">
              <a:alpha val="9411"/>
            </a:schemeClr>
          </a:solidFill>
          <a:ln w="127000" cap="sq" cmpd="thinThick">
            <a:solidFill>
              <a:schemeClr val="l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3600"/>
              <a:buFont typeface="Arial"/>
              <a:buNone/>
            </a:pPr>
            <a:endParaRPr sz="3600" b="0" i="0" u="none" strike="noStrike" cap="none" dirty="0">
              <a:solidFill>
                <a:schemeClr val="lt1"/>
              </a:solidFill>
              <a:latin typeface="Calibri"/>
              <a:ea typeface="Calibri"/>
              <a:cs typeface="Calibri"/>
              <a:sym typeface="Calibri"/>
            </a:endParaRPr>
          </a:p>
        </p:txBody>
      </p:sp>
      <p:sp>
        <p:nvSpPr>
          <p:cNvPr id="40" name="Google Shape;40;p54"/>
          <p:cNvSpPr txBox="1">
            <a:spLocks noGrp="1"/>
          </p:cNvSpPr>
          <p:nvPr>
            <p:ph type="title"/>
          </p:nvPr>
        </p:nvSpPr>
        <p:spPr>
          <a:xfrm>
            <a:off x="839788" y="365127"/>
            <a:ext cx="10515600" cy="1325563"/>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rgbClr val="4F81BD"/>
              </a:buClr>
              <a:buSzPts val="4400"/>
              <a:buFont typeface="Arial"/>
              <a:buNone/>
              <a:defRPr sz="4400" b="0" i="0" u="none" strike="noStrike" cap="none">
                <a:solidFill>
                  <a:srgbClr val="4F81BD"/>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1" name="Google Shape;41;p54"/>
          <p:cNvSpPr txBox="1">
            <a:spLocks noGrp="1"/>
          </p:cNvSpPr>
          <p:nvPr>
            <p:ph type="body" idx="1"/>
          </p:nvPr>
        </p:nvSpPr>
        <p:spPr>
          <a:xfrm>
            <a:off x="839789" y="1895179"/>
            <a:ext cx="10515599" cy="4294485"/>
          </a:xfrm>
          <a:prstGeom prst="rect">
            <a:avLst/>
          </a:prstGeom>
          <a:noFill/>
          <a:ln>
            <a:noFill/>
          </a:ln>
        </p:spPr>
        <p:txBody>
          <a:bodyPr spcFirstLastPara="1" wrap="square" lIns="91425" tIns="45700" rIns="91425" bIns="45700" anchor="t" anchorCtr="0">
            <a:noAutofit/>
          </a:bodyPr>
          <a:lstStyle>
            <a:lvl1pPr marL="457200" marR="0" lvl="0" indent="-457200" algn="l" rtl="0">
              <a:lnSpc>
                <a:spcPct val="90000"/>
              </a:lnSpc>
              <a:spcBef>
                <a:spcPts val="10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1pPr>
            <a:lvl2pPr marL="914400" marR="0" lvl="1"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L="1371600" marR="0" lvl="2"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3pPr>
            <a:lvl4pPr marL="1828800" marR="0" lvl="3"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4pPr>
            <a:lvl5pPr marL="2286000" marR="0" lvl="4"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42" name="Google Shape;42;p54"/>
          <p:cNvPicPr preferRelativeResize="0"/>
          <p:nvPr/>
        </p:nvPicPr>
        <p:blipFill rotWithShape="1">
          <a:blip r:embed="rId2">
            <a:alphaModFix/>
          </a:blip>
          <a:srcRect/>
          <a:stretch/>
        </p:blipFill>
        <p:spPr>
          <a:xfrm>
            <a:off x="316364" y="258174"/>
            <a:ext cx="800616" cy="509981"/>
          </a:xfrm>
          <a:prstGeom prst="rect">
            <a:avLst/>
          </a:prstGeom>
          <a:noFill/>
          <a:ln>
            <a:noFill/>
          </a:ln>
        </p:spPr>
      </p:pic>
    </p:spTree>
    <p:extLst>
      <p:ext uri="{BB962C8B-B14F-4D97-AF65-F5344CB8AC3E}">
        <p14:creationId xmlns:p14="http://schemas.microsoft.com/office/powerpoint/2010/main" val="41399754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White Background Main Body Slide">
  <p:cSld name="White Background Main Body Slide">
    <p:spTree>
      <p:nvGrpSpPr>
        <p:cNvPr id="1" name="Shape 43"/>
        <p:cNvGrpSpPr/>
        <p:nvPr/>
      </p:nvGrpSpPr>
      <p:grpSpPr>
        <a:xfrm>
          <a:off x="0" y="0"/>
          <a:ext cx="0" cy="0"/>
          <a:chOff x="0" y="0"/>
          <a:chExt cx="0" cy="0"/>
        </a:xfrm>
      </p:grpSpPr>
      <p:sp>
        <p:nvSpPr>
          <p:cNvPr id="44" name="Google Shape;44;p55"/>
          <p:cNvSpPr txBox="1">
            <a:spLocks noGrp="1"/>
          </p:cNvSpPr>
          <p:nvPr>
            <p:ph type="body" idx="1"/>
          </p:nvPr>
        </p:nvSpPr>
        <p:spPr>
          <a:xfrm>
            <a:off x="6172200" y="1825625"/>
            <a:ext cx="5181600" cy="435133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45" name="Google Shape;45;p55"/>
          <p:cNvPicPr preferRelativeResize="0"/>
          <p:nvPr/>
        </p:nvPicPr>
        <p:blipFill rotWithShape="1">
          <a:blip r:embed="rId2">
            <a:alphaModFix/>
          </a:blip>
          <a:srcRect/>
          <a:stretch/>
        </p:blipFill>
        <p:spPr>
          <a:xfrm>
            <a:off x="113784" y="76201"/>
            <a:ext cx="800616" cy="509981"/>
          </a:xfrm>
          <a:prstGeom prst="rect">
            <a:avLst/>
          </a:prstGeom>
          <a:noFill/>
          <a:ln>
            <a:noFill/>
          </a:ln>
        </p:spPr>
      </p:pic>
      <p:sp>
        <p:nvSpPr>
          <p:cNvPr id="46" name="Google Shape;46;p55"/>
          <p:cNvSpPr txBox="1">
            <a:spLocks noGrp="1"/>
          </p:cNvSpPr>
          <p:nvPr>
            <p:ph type="title"/>
          </p:nvPr>
        </p:nvSpPr>
        <p:spPr>
          <a:xfrm>
            <a:off x="838200" y="365126"/>
            <a:ext cx="10515600" cy="1325563"/>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0"/>
              </a:spcBef>
              <a:spcAft>
                <a:spcPts val="0"/>
              </a:spcAft>
              <a:buClr>
                <a:srgbClr val="4F81BD"/>
              </a:buClr>
              <a:buSzPts val="4400"/>
              <a:buFont typeface="Arial"/>
              <a:buNone/>
              <a:defRPr sz="4400" b="0" i="0" u="none" strike="noStrike" cap="none">
                <a:solidFill>
                  <a:srgbClr val="4F81BD"/>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extLst>
      <p:ext uri="{BB962C8B-B14F-4D97-AF65-F5344CB8AC3E}">
        <p14:creationId xmlns:p14="http://schemas.microsoft.com/office/powerpoint/2010/main" val="41446107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Questions Slide">
  <p:cSld name="Questions Slide">
    <p:spTree>
      <p:nvGrpSpPr>
        <p:cNvPr id="1" name="Shape 47"/>
        <p:cNvGrpSpPr/>
        <p:nvPr/>
      </p:nvGrpSpPr>
      <p:grpSpPr>
        <a:xfrm>
          <a:off x="0" y="0"/>
          <a:ext cx="0" cy="0"/>
          <a:chOff x="0" y="0"/>
          <a:chExt cx="0" cy="0"/>
        </a:xfrm>
      </p:grpSpPr>
      <p:sp>
        <p:nvSpPr>
          <p:cNvPr id="48" name="Google Shape;48;p56"/>
          <p:cNvSpPr/>
          <p:nvPr/>
        </p:nvSpPr>
        <p:spPr>
          <a:xfrm>
            <a:off x="7780525" y="0"/>
            <a:ext cx="4411475" cy="6858000"/>
          </a:xfrm>
          <a:prstGeom prst="rect">
            <a:avLst/>
          </a:prstGeom>
          <a:solidFill>
            <a:srgbClr val="4F81BD">
              <a:alpha val="8000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49" name="Google Shape;49;p56"/>
          <p:cNvSpPr/>
          <p:nvPr/>
        </p:nvSpPr>
        <p:spPr>
          <a:xfrm>
            <a:off x="0" y="0"/>
            <a:ext cx="7780525" cy="6858000"/>
          </a:xfrm>
          <a:prstGeom prst="rect">
            <a:avLst/>
          </a:prstGeom>
          <a:solidFill>
            <a:schemeClr val="dk1">
              <a:alpha val="8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dirty="0">
              <a:solidFill>
                <a:schemeClr val="lt1"/>
              </a:solidFill>
              <a:latin typeface="Calibri"/>
              <a:ea typeface="Calibri"/>
              <a:cs typeface="Calibri"/>
              <a:sym typeface="Calibri"/>
            </a:endParaRPr>
          </a:p>
        </p:txBody>
      </p:sp>
      <p:pic>
        <p:nvPicPr>
          <p:cNvPr id="50" name="Google Shape;50;p56"/>
          <p:cNvPicPr preferRelativeResize="0"/>
          <p:nvPr/>
        </p:nvPicPr>
        <p:blipFill rotWithShape="1">
          <a:blip r:embed="rId2">
            <a:alphaModFix/>
          </a:blip>
          <a:srcRect/>
          <a:stretch/>
        </p:blipFill>
        <p:spPr>
          <a:xfrm>
            <a:off x="113784" y="76201"/>
            <a:ext cx="800616" cy="509981"/>
          </a:xfrm>
          <a:prstGeom prst="rect">
            <a:avLst/>
          </a:prstGeom>
          <a:noFill/>
          <a:ln>
            <a:noFill/>
          </a:ln>
        </p:spPr>
      </p:pic>
      <p:sp>
        <p:nvSpPr>
          <p:cNvPr id="51" name="Google Shape;51;p56"/>
          <p:cNvSpPr txBox="1">
            <a:spLocks noGrp="1"/>
          </p:cNvSpPr>
          <p:nvPr>
            <p:ph type="title"/>
          </p:nvPr>
        </p:nvSpPr>
        <p:spPr>
          <a:xfrm>
            <a:off x="225304" y="965200"/>
            <a:ext cx="7329917" cy="4927601"/>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extLst>
      <p:ext uri="{BB962C8B-B14F-4D97-AF65-F5344CB8AC3E}">
        <p14:creationId xmlns:p14="http://schemas.microsoft.com/office/powerpoint/2010/main" val="1411013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Tree>
    <p:extLst>
      <p:ext uri="{BB962C8B-B14F-4D97-AF65-F5344CB8AC3E}">
        <p14:creationId xmlns:p14="http://schemas.microsoft.com/office/powerpoint/2010/main" val="779622927"/>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hyperlink" Target="https://unsaferguard.org/" TargetMode="External"/><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hyperlink" Target="https://www.un.org/disarmament/convarms/mosaic/" TargetMode="External"/><Relationship Id="rId2" Type="http://schemas.openxmlformats.org/officeDocument/2006/relationships/notesSlide" Target="../notesSlides/notesSlide43.xml"/><Relationship Id="rId1" Type="http://schemas.openxmlformats.org/officeDocument/2006/relationships/slideLayout" Target="../slideLayouts/slideLayout5.xml"/><Relationship Id="rId4" Type="http://schemas.openxmlformats.org/officeDocument/2006/relationships/image" Target="../media/image7.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7.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6"/>
        <p:cNvGrpSpPr/>
        <p:nvPr/>
      </p:nvGrpSpPr>
      <p:grpSpPr>
        <a:xfrm>
          <a:off x="0" y="0"/>
          <a:ext cx="0" cy="0"/>
          <a:chOff x="0" y="0"/>
          <a:chExt cx="0" cy="0"/>
        </a:xfrm>
      </p:grpSpPr>
      <p:sp>
        <p:nvSpPr>
          <p:cNvPr id="58" name="Google Shape;58;p1"/>
          <p:cNvSpPr txBox="1">
            <a:spLocks noGrp="1"/>
          </p:cNvSpPr>
          <p:nvPr>
            <p:ph type="body" idx="2"/>
          </p:nvPr>
        </p:nvSpPr>
        <p:spPr>
          <a:xfrm>
            <a:off x="4928747" y="5321301"/>
            <a:ext cx="6150417" cy="1154113"/>
          </a:xfrm>
          <a:prstGeom prst="rect">
            <a:avLst/>
          </a:prstGeom>
          <a:noFill/>
          <a:ln>
            <a:noFill/>
          </a:ln>
        </p:spPr>
        <p:txBody>
          <a:bodyPr spcFirstLastPara="1" wrap="square" lIns="91425" tIns="45700" rIns="91425" bIns="45700" anchor="t" anchorCtr="0">
            <a:noAutofit/>
          </a:bodyPr>
          <a:lstStyle/>
          <a:p>
            <a:pPr marL="0" indent="0">
              <a:spcBef>
                <a:spcPts val="0"/>
              </a:spcBef>
            </a:pPr>
            <a:r>
              <a:rPr lang="en-GB" b="1" dirty="0"/>
              <a:t>UN Policy, Guidelines, Roles and Responsibilities </a:t>
            </a:r>
            <a:endParaRPr b="1" dirty="0"/>
          </a:p>
        </p:txBody>
      </p:sp>
      <p:sp>
        <p:nvSpPr>
          <p:cNvPr id="7" name="Text Placeholder 1">
            <a:extLst>
              <a:ext uri="{FF2B5EF4-FFF2-40B4-BE49-F238E27FC236}">
                <a16:creationId xmlns:a16="http://schemas.microsoft.com/office/drawing/2014/main" id="{38EB52E0-A728-FD48-B9D7-B36A1274E202}"/>
              </a:ext>
            </a:extLst>
          </p:cNvPr>
          <p:cNvSpPr txBox="1">
            <a:spLocks/>
          </p:cNvSpPr>
          <p:nvPr/>
        </p:nvSpPr>
        <p:spPr>
          <a:xfrm>
            <a:off x="2438669" y="382562"/>
            <a:ext cx="2187575" cy="208323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GB" sz="2400" b="1" kern="0" dirty="0">
                <a:solidFill>
                  <a:srgbClr val="FFFFFF"/>
                </a:solidFill>
                <a:sym typeface="Century Gothic"/>
              </a:rPr>
              <a:t>Weapons and Ammunition Management in UN Peace Operations</a:t>
            </a:r>
            <a:endParaRPr lang="en-IE" sz="2400" b="1" kern="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p11"/>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GB" dirty="0"/>
              <a:t>Chapter 1</a:t>
            </a:r>
            <a:endParaRPr dirty="0"/>
          </a:p>
        </p:txBody>
      </p:sp>
      <p:sp>
        <p:nvSpPr>
          <p:cNvPr id="3" name="Text Placeholder 2">
            <a:extLst>
              <a:ext uri="{FF2B5EF4-FFF2-40B4-BE49-F238E27FC236}">
                <a16:creationId xmlns:a16="http://schemas.microsoft.com/office/drawing/2014/main" id="{F92ED4E4-57FA-C94A-9A0F-0199E272EA2A}"/>
              </a:ext>
            </a:extLst>
          </p:cNvPr>
          <p:cNvSpPr>
            <a:spLocks noGrp="1"/>
          </p:cNvSpPr>
          <p:nvPr>
            <p:ph type="body" idx="1"/>
          </p:nvPr>
        </p:nvSpPr>
        <p:spPr/>
        <p:txBody>
          <a:bodyPr/>
          <a:lstStyle/>
          <a:p>
            <a:endParaRPr lang="en-US" dirty="0"/>
          </a:p>
        </p:txBody>
      </p:sp>
      <p:graphicFrame>
        <p:nvGraphicFramePr>
          <p:cNvPr id="5" name="Table 4">
            <a:extLst>
              <a:ext uri="{FF2B5EF4-FFF2-40B4-BE49-F238E27FC236}">
                <a16:creationId xmlns:a16="http://schemas.microsoft.com/office/drawing/2014/main" id="{4D3FBB8D-D3CC-E344-B53E-2603134B2535}"/>
              </a:ext>
            </a:extLst>
          </p:cNvPr>
          <p:cNvGraphicFramePr>
            <a:graphicFrameLocks noGrp="1"/>
          </p:cNvGraphicFramePr>
          <p:nvPr/>
        </p:nvGraphicFramePr>
        <p:xfrm>
          <a:off x="1934996" y="2804042"/>
          <a:ext cx="8103162" cy="3649896"/>
        </p:xfrm>
        <a:graphic>
          <a:graphicData uri="http://schemas.openxmlformats.org/drawingml/2006/table">
            <a:tbl>
              <a:tblPr firstRow="1" bandRow="1"/>
              <a:tblGrid>
                <a:gridCol w="3743909">
                  <a:extLst>
                    <a:ext uri="{9D8B030D-6E8A-4147-A177-3AD203B41FA5}">
                      <a16:colId xmlns:a16="http://schemas.microsoft.com/office/drawing/2014/main" val="673526534"/>
                    </a:ext>
                  </a:extLst>
                </a:gridCol>
                <a:gridCol w="304800">
                  <a:extLst>
                    <a:ext uri="{9D8B030D-6E8A-4147-A177-3AD203B41FA5}">
                      <a16:colId xmlns:a16="http://schemas.microsoft.com/office/drawing/2014/main" val="190466133"/>
                    </a:ext>
                  </a:extLst>
                </a:gridCol>
                <a:gridCol w="3497179">
                  <a:extLst>
                    <a:ext uri="{9D8B030D-6E8A-4147-A177-3AD203B41FA5}">
                      <a16:colId xmlns:a16="http://schemas.microsoft.com/office/drawing/2014/main" val="2483731991"/>
                    </a:ext>
                  </a:extLst>
                </a:gridCol>
                <a:gridCol w="557274">
                  <a:extLst>
                    <a:ext uri="{9D8B030D-6E8A-4147-A177-3AD203B41FA5}">
                      <a16:colId xmlns:a16="http://schemas.microsoft.com/office/drawing/2014/main" val="3326628136"/>
                    </a:ext>
                  </a:extLst>
                </a:gridCol>
              </a:tblGrid>
              <a:tr h="368135">
                <a:tc gridSpan="4">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pPr marL="0" marR="0" lvl="0" indent="0" algn="l" rtl="0" eaLnBrk="1" fontAlgn="auto" latinLnBrk="0" hangingPunct="1">
                        <a:lnSpc>
                          <a:spcPct val="100000"/>
                        </a:lnSpc>
                        <a:spcBef>
                          <a:spcPts val="0"/>
                        </a:spcBef>
                        <a:spcAft>
                          <a:spcPts val="0"/>
                        </a:spcAft>
                        <a:buClr>
                          <a:srgbClr val="000000"/>
                        </a:buClr>
                        <a:buSzTx/>
                        <a:buFont typeface="Arial"/>
                        <a:buNone/>
                      </a:pPr>
                      <a:r>
                        <a:rPr lang="en-GB" sz="1800" b="1" u="none" strike="noStrike" cap="none" dirty="0">
                          <a:solidFill>
                            <a:schemeClr val="bg1"/>
                          </a:solidFill>
                          <a:effectLst/>
                          <a:latin typeface="Arial" panose="020B0604020202020204" pitchFamily="34" charset="0"/>
                          <a:cs typeface="Arial" panose="020B0604020202020204" pitchFamily="34" charset="0"/>
                          <a:sym typeface="Arial"/>
                        </a:rPr>
                        <a:t>Chapter 1: Standards of Ammunition Storage in United Nations Peace Operations</a:t>
                      </a:r>
                      <a:r>
                        <a:rPr lang="en-GB" sz="1800" b="1" u="none" strike="noStrike" cap="none" dirty="0">
                          <a:solidFill>
                            <a:schemeClr val="bg1"/>
                          </a:solidFill>
                          <a:effectLst/>
                          <a:latin typeface="Arial" panose="020B0604020202020204" pitchFamily="34" charset="0"/>
                          <a:cs typeface="Arial" panose="020B0604020202020204" pitchFamily="34" charset="0"/>
                        </a:rPr>
                        <a:t> </a:t>
                      </a:r>
                      <a:endParaRPr lang="en-GB" sz="1800" b="1" dirty="0">
                        <a:solidFill>
                          <a:schemeClr val="bg1"/>
                        </a:solidFill>
                        <a:latin typeface="Arial" panose="020B0604020202020204" pitchFamily="34" charset="0"/>
                        <a:cs typeface="Arial" panose="020B0604020202020204" pitchFamily="34" charset="0"/>
                      </a:endParaRPr>
                    </a:p>
                  </a:txBody>
                  <a:tcPr>
                    <a:lnL w="12700" cmpd="sng">
                      <a:solidFill>
                        <a:srgbClr val="5B9BD5"/>
                      </a:solidFill>
                    </a:lnL>
                    <a:lnR w="12700" cmpd="sng">
                      <a:solidFill>
                        <a:srgbClr val="5B9BD5"/>
                      </a:solidFill>
                    </a:lnR>
                    <a:lnT w="12700" cmpd="sng">
                      <a:solidFill>
                        <a:srgbClr val="5B9BD5"/>
                      </a:solidFill>
                    </a:lnT>
                    <a:lnB w="12700" cmpd="sng">
                      <a:solidFill>
                        <a:srgbClr val="5B9BD5"/>
                      </a:solidFill>
                    </a:lnB>
                    <a:lnTlToBr w="12700" cmpd="sng">
                      <a:noFill/>
                      <a:prstDash val="solid"/>
                    </a:lnTlToBr>
                    <a:lnBlToTr w="12700" cmpd="sng">
                      <a:noFill/>
                      <a:prstDash val="solid"/>
                    </a:lnBlToTr>
                    <a:solidFill>
                      <a:srgbClr val="5B9BD5"/>
                    </a:solidFill>
                  </a:tcPr>
                </a:tc>
                <a:tc hMerge="1">
                  <a:txBody>
                    <a:bodyPr/>
                    <a:lstStyle/>
                    <a:p>
                      <a:endParaRPr lang="en-US" sz="1800" b="1" dirty="0">
                        <a:solidFill>
                          <a:schemeClr val="bg1"/>
                        </a:solidFill>
                        <a:latin typeface="Arial" panose="020B0604020202020204" pitchFamily="34" charset="0"/>
                        <a:cs typeface="Arial" panose="020B0604020202020204" pitchFamily="34" charset="0"/>
                      </a:endParaRPr>
                    </a:p>
                  </a:txBody>
                  <a:tcPr>
                    <a:solidFill>
                      <a:schemeClr val="accent5"/>
                    </a:solidFill>
                  </a:tcPr>
                </a:tc>
                <a:tc hMerge="1">
                  <a:txBody>
                    <a:bodyPr/>
                    <a:lstStyle/>
                    <a:p>
                      <a:pPr marL="0" marR="0" lvl="0" indent="0" algn="l" rtl="0" eaLnBrk="1" fontAlgn="auto" latinLnBrk="0" hangingPunct="1">
                        <a:lnSpc>
                          <a:spcPct val="100000"/>
                        </a:lnSpc>
                        <a:spcBef>
                          <a:spcPts val="0"/>
                        </a:spcBef>
                        <a:spcAft>
                          <a:spcPts val="0"/>
                        </a:spcAft>
                        <a:buClr>
                          <a:srgbClr val="000000"/>
                        </a:buClr>
                        <a:buSzTx/>
                        <a:buFont typeface="Arial"/>
                        <a:buNone/>
                      </a:pPr>
                      <a:endParaRPr lang="en-GB" sz="1800" b="1" dirty="0">
                        <a:solidFill>
                          <a:schemeClr val="bg1"/>
                        </a:solidFill>
                        <a:latin typeface="Arial" panose="020B0604020202020204" pitchFamily="34" charset="0"/>
                        <a:cs typeface="Arial" panose="020B0604020202020204" pitchFamily="34" charset="0"/>
                      </a:endParaRPr>
                    </a:p>
                  </a:txBody>
                  <a:tcPr>
                    <a:lnL w="12700" cmpd="sng">
                      <a:solidFill>
                        <a:srgbClr val="5B9BD5"/>
                      </a:solidFill>
                    </a:lnL>
                    <a:lnR w="12700" cap="flat" cmpd="sng" algn="ctr">
                      <a:solidFill>
                        <a:srgbClr val="5B9BD5"/>
                      </a:solidFill>
                      <a:prstDash val="solid"/>
                      <a:round/>
                      <a:headEnd type="none" w="med" len="med"/>
                      <a:tailEnd type="none" w="med" len="med"/>
                    </a:lnR>
                    <a:lnT w="12700" cmpd="sng">
                      <a:solidFill>
                        <a:srgbClr val="5B9BD5"/>
                      </a:solidFill>
                    </a:lnT>
                    <a:lnB w="12700" cap="flat" cmpd="sng" algn="ctr">
                      <a:solidFill>
                        <a:srgbClr val="5B9BD5"/>
                      </a:solidFill>
                      <a:prstDash val="solid"/>
                      <a:round/>
                      <a:headEnd type="none" w="med" len="med"/>
                      <a:tailEnd type="none" w="med" len="med"/>
                    </a:lnB>
                    <a:lnTlToBr w="12700" cmpd="sng">
                      <a:noFill/>
                      <a:prstDash val="solid"/>
                    </a:lnTlToBr>
                    <a:lnBlToTr w="12700" cmpd="sng">
                      <a:noFill/>
                      <a:prstDash val="solid"/>
                    </a:lnBlToTr>
                    <a:solidFill>
                      <a:srgbClr val="5B9BD5"/>
                    </a:solidFill>
                  </a:tcPr>
                </a:tc>
                <a:tc hMerge="1">
                  <a:txBody>
                    <a:bodyPr/>
                    <a:lstStyle/>
                    <a:p>
                      <a:pPr marL="0" marR="0" lvl="0" indent="0" algn="l" rtl="0" eaLnBrk="1" fontAlgn="auto" latinLnBrk="0" hangingPunct="1">
                        <a:lnSpc>
                          <a:spcPct val="100000"/>
                        </a:lnSpc>
                        <a:spcBef>
                          <a:spcPts val="0"/>
                        </a:spcBef>
                        <a:spcAft>
                          <a:spcPts val="0"/>
                        </a:spcAft>
                        <a:buClr>
                          <a:srgbClr val="000000"/>
                        </a:buClr>
                        <a:buSzTx/>
                        <a:buFont typeface="Arial"/>
                        <a:buNone/>
                      </a:pPr>
                      <a:endParaRPr lang="en-GB" sz="1800" b="1" dirty="0">
                        <a:solidFill>
                          <a:schemeClr val="bg1"/>
                        </a:solidFill>
                        <a:latin typeface="Arial" panose="020B0604020202020204" pitchFamily="34" charset="0"/>
                        <a:cs typeface="Arial" panose="020B0604020202020204" pitchFamily="34" charset="0"/>
                      </a:endParaRPr>
                    </a:p>
                  </a:txBody>
                  <a:tcPr>
                    <a:lnL w="12700" cmpd="sng">
                      <a:solidFill>
                        <a:srgbClr val="5B9BD5"/>
                      </a:solidFill>
                    </a:lnL>
                    <a:lnR w="12700" cmpd="sng">
                      <a:solidFill>
                        <a:srgbClr val="5B9BD5"/>
                      </a:solidFill>
                    </a:lnR>
                    <a:lnT w="12700" cmpd="sng">
                      <a:solidFill>
                        <a:srgbClr val="5B9BD5"/>
                      </a:solidFill>
                    </a:lnT>
                    <a:lnB w="12700" cap="flat" cmpd="sng" algn="ctr">
                      <a:solidFill>
                        <a:srgbClr val="5B9BD5"/>
                      </a:solidFill>
                      <a:prstDash val="solid"/>
                      <a:round/>
                      <a:headEnd type="none" w="med" len="med"/>
                      <a:tailEnd type="none" w="med" len="med"/>
                    </a:lnB>
                    <a:lnTlToBr w="12700" cmpd="sng">
                      <a:noFill/>
                      <a:prstDash val="solid"/>
                    </a:lnTlToBr>
                    <a:lnBlToTr w="12700" cmpd="sng">
                      <a:noFill/>
                      <a:prstDash val="solid"/>
                    </a:lnBlToTr>
                    <a:solidFill>
                      <a:srgbClr val="5B9BD5"/>
                    </a:solidFill>
                  </a:tcPr>
                </a:tc>
                <a:extLst>
                  <a:ext uri="{0D108BD9-81ED-4DB2-BD59-A6C34878D82A}">
                    <a16:rowId xmlns:a16="http://schemas.microsoft.com/office/drawing/2014/main" val="867095725"/>
                  </a:ext>
                </a:extLst>
              </a:tr>
              <a:tr h="328916">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pPr marL="0" marR="0" lvl="0" indent="0" algn="l" rtl="0" eaLnBrk="1" fontAlgn="auto" latinLnBrk="0" hangingPunct="1">
                        <a:lnSpc>
                          <a:spcPct val="100000"/>
                        </a:lnSpc>
                        <a:spcBef>
                          <a:spcPts val="0"/>
                        </a:spcBef>
                        <a:spcAft>
                          <a:spcPts val="0"/>
                        </a:spcAft>
                        <a:buClr>
                          <a:srgbClr val="000000"/>
                        </a:buClr>
                        <a:buSzTx/>
                        <a:buFont typeface="Arial"/>
                        <a:buNone/>
                      </a:pPr>
                      <a:r>
                        <a:rPr lang="en-GB" sz="1400" u="none" strike="noStrike" cap="none" dirty="0">
                          <a:effectLst/>
                          <a:latin typeface="Arial" panose="020B0604020202020204" pitchFamily="34" charset="0"/>
                          <a:cs typeface="Arial" panose="020B0604020202020204" pitchFamily="34" charset="0"/>
                          <a:sym typeface="Arial"/>
                        </a:rPr>
                        <a:t>1.1  Introduction</a:t>
                      </a:r>
                      <a:r>
                        <a:rPr lang="en-GB" sz="1400" u="none" strike="noStrike" cap="none" dirty="0">
                          <a:effectLst/>
                          <a:latin typeface="Arial" panose="020B0604020202020204" pitchFamily="34" charset="0"/>
                          <a:cs typeface="Arial" panose="020B0604020202020204" pitchFamily="34" charset="0"/>
                        </a:rPr>
                        <a:t> </a:t>
                      </a:r>
                      <a:endParaRPr lang="en-GB" sz="1400" dirty="0">
                        <a:effectLst/>
                        <a:latin typeface="Arial" panose="020B0604020202020204" pitchFamily="34" charset="0"/>
                        <a:cs typeface="Arial" panose="020B0604020202020204" pitchFamily="34" charset="0"/>
                      </a:endParaRPr>
                    </a:p>
                  </a:txBody>
                  <a:tcPr>
                    <a:lnL w="12700" cmpd="sng">
                      <a:solidFill>
                        <a:srgbClr val="5B9BD5"/>
                      </a:solidFill>
                    </a:lnL>
                    <a:lnR>
                      <a:noFill/>
                    </a:lnR>
                    <a:lnT w="12700" cmpd="sng">
                      <a:solidFill>
                        <a:srgbClr val="5B9BD5"/>
                      </a:solidFill>
                    </a:lnT>
                    <a:lnB w="12700" cmpd="sng">
                      <a:solidFill>
                        <a:srgbClr val="5B9BD5"/>
                      </a:solidFill>
                    </a:lnB>
                    <a:lnTlToBr w="12700" cmpd="sng">
                      <a:noFill/>
                      <a:prstDash val="solid"/>
                    </a:lnTlToBr>
                    <a:lnBlToTr w="12700" cmpd="sng">
                      <a:noFill/>
                      <a:prstDash val="solid"/>
                    </a:lnBlToTr>
                    <a:solidFill>
                      <a:sysClr val="window" lastClr="FFFFFF"/>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r>
                        <a:rPr lang="en-US" sz="1400" dirty="0">
                          <a:latin typeface="Arial" panose="020B0604020202020204" pitchFamily="34" charset="0"/>
                          <a:cs typeface="Arial" panose="020B0604020202020204" pitchFamily="34" charset="0"/>
                        </a:rPr>
                        <a:t>1</a:t>
                      </a:r>
                    </a:p>
                  </a:txBody>
                  <a:tcPr>
                    <a:lnL>
                      <a:noFill/>
                    </a:lnL>
                    <a:lnR w="12700" cap="flat" cmpd="sng" algn="ctr">
                      <a:solidFill>
                        <a:schemeClr val="tx1"/>
                      </a:solidFill>
                      <a:prstDash val="solid"/>
                      <a:round/>
                      <a:headEnd type="none" w="med" len="med"/>
                      <a:tailEnd type="none" w="med" len="med"/>
                    </a:lnR>
                    <a:lnT w="12700" cmpd="sng">
                      <a:solidFill>
                        <a:srgbClr val="5B9BD5"/>
                      </a:solidFill>
                    </a:lnT>
                    <a:lnB w="12700" cmpd="sng">
                      <a:solidFill>
                        <a:srgbClr val="5B9BD5"/>
                      </a:solidFill>
                    </a:lnB>
                    <a:lnTlToBr w="12700" cmpd="sng">
                      <a:noFill/>
                      <a:prstDash val="solid"/>
                    </a:lnTlToBr>
                    <a:lnBlToTr w="12700" cmpd="sng">
                      <a:noFill/>
                      <a:prstDash val="solid"/>
                    </a:lnBlToTr>
                    <a:solidFill>
                      <a:sysClr val="window" lastClr="FFFFFF"/>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b="0" u="none" strike="noStrike" cap="none" dirty="0">
                          <a:solidFill>
                            <a:schemeClr val="tx1"/>
                          </a:solidFill>
                          <a:effectLst/>
                          <a:latin typeface="Arial" panose="020B0604020202020204" pitchFamily="34" charset="0"/>
                          <a:cs typeface="Arial" panose="020B0604020202020204" pitchFamily="34" charset="0"/>
                          <a:sym typeface="Arial"/>
                        </a:rPr>
                        <a:t>1.9  Electro-Magnetic Radiation Protection </a:t>
                      </a:r>
                      <a:endParaRPr lang="en-GB" sz="1400" dirty="0">
                        <a:solidFill>
                          <a:schemeClr val="tx1"/>
                        </a:solidFill>
                        <a:effectLst/>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mpd="sng">
                      <a:noFill/>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r>
                        <a:rPr lang="en-US" sz="1400" dirty="0">
                          <a:solidFill>
                            <a:schemeClr val="tx1"/>
                          </a:solidFill>
                          <a:latin typeface="Arial" panose="020B0604020202020204" pitchFamily="34" charset="0"/>
                          <a:cs typeface="Arial" panose="020B0604020202020204" pitchFamily="34" charset="0"/>
                        </a:rPr>
                        <a:t>13</a:t>
                      </a:r>
                    </a:p>
                  </a:txBody>
                  <a:tcPr>
                    <a:lnL>
                      <a:noFill/>
                    </a:lnL>
                    <a:lnR w="12700" cmpd="sng">
                      <a:solidFill>
                        <a:srgbClr val="5B9BD5"/>
                      </a:solidFill>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768843280"/>
                  </a:ext>
                </a:extLst>
              </a:tr>
              <a:tr h="328916">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pPr marL="0" marR="0" lvl="0" indent="0" algn="l" rtl="0" eaLnBrk="1" fontAlgn="auto" latinLnBrk="0" hangingPunct="1">
                        <a:lnSpc>
                          <a:spcPct val="100000"/>
                        </a:lnSpc>
                        <a:spcBef>
                          <a:spcPts val="0"/>
                        </a:spcBef>
                        <a:spcAft>
                          <a:spcPts val="0"/>
                        </a:spcAft>
                        <a:buClr>
                          <a:srgbClr val="000000"/>
                        </a:buClr>
                        <a:buSzTx/>
                        <a:buFont typeface="Arial"/>
                        <a:buNone/>
                      </a:pPr>
                      <a:r>
                        <a:rPr lang="en-GB" sz="1400" u="none" strike="noStrike" cap="none" dirty="0">
                          <a:effectLst/>
                          <a:latin typeface="Arial" panose="020B0604020202020204" pitchFamily="34" charset="0"/>
                          <a:cs typeface="Arial" panose="020B0604020202020204" pitchFamily="34" charset="0"/>
                          <a:sym typeface="Arial"/>
                        </a:rPr>
                        <a:t>1.2  Critical Ammunition Safety Elements Under United Nations Peace Operations</a:t>
                      </a:r>
                      <a:r>
                        <a:rPr lang="en-GB" sz="1400" u="none" strike="noStrike" cap="none" dirty="0">
                          <a:effectLst/>
                          <a:latin typeface="Arial" panose="020B0604020202020204" pitchFamily="34" charset="0"/>
                          <a:cs typeface="Arial" panose="020B0604020202020204" pitchFamily="34" charset="0"/>
                        </a:rPr>
                        <a:t> </a:t>
                      </a:r>
                      <a:endParaRPr lang="en-GB" sz="1400" dirty="0">
                        <a:effectLst/>
                        <a:latin typeface="Arial" panose="020B0604020202020204" pitchFamily="34" charset="0"/>
                        <a:cs typeface="Arial" panose="020B0604020202020204" pitchFamily="34" charset="0"/>
                      </a:endParaRPr>
                    </a:p>
                  </a:txBody>
                  <a:tcPr>
                    <a:lnL w="12700" cmpd="sng">
                      <a:solidFill>
                        <a:srgbClr val="5B9BD5"/>
                      </a:solidFill>
                    </a:lnL>
                    <a:lnR>
                      <a:noFill/>
                    </a:lnR>
                    <a:lnT w="12700" cmpd="sng">
                      <a:solidFill>
                        <a:srgbClr val="5B9BD5"/>
                      </a:solidFill>
                    </a:lnT>
                    <a:lnB w="12700" cmpd="sng">
                      <a:solidFill>
                        <a:srgbClr val="5B9BD5"/>
                      </a:solidFill>
                    </a:lnB>
                    <a:lnTlToBr w="12700" cmpd="sng">
                      <a:noFill/>
                      <a:prstDash val="solid"/>
                    </a:lnTlToBr>
                    <a:lnBlToTr w="12700" cmpd="sng">
                      <a:noFill/>
                      <a:prstDash val="solid"/>
                    </a:lnBlToTr>
                    <a:solidFill>
                      <a:srgbClr val="5B9BD5">
                        <a:tint val="2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r>
                        <a:rPr lang="en-US" sz="1400" dirty="0">
                          <a:latin typeface="Arial" panose="020B0604020202020204" pitchFamily="34" charset="0"/>
                          <a:cs typeface="Arial" panose="020B0604020202020204" pitchFamily="34" charset="0"/>
                        </a:rPr>
                        <a:t>2</a:t>
                      </a:r>
                    </a:p>
                  </a:txBody>
                  <a:tcPr>
                    <a:lnL>
                      <a:noFill/>
                    </a:lnL>
                    <a:lnR w="12700" cap="flat" cmpd="sng" algn="ctr">
                      <a:solidFill>
                        <a:schemeClr val="tx1"/>
                      </a:solidFill>
                      <a:prstDash val="solid"/>
                      <a:round/>
                      <a:headEnd type="none" w="med" len="med"/>
                      <a:tailEnd type="none" w="med" len="med"/>
                    </a:lnR>
                    <a:lnT w="12700" cmpd="sng">
                      <a:solidFill>
                        <a:srgbClr val="5B9BD5"/>
                      </a:solidFill>
                    </a:lnT>
                    <a:lnB w="12700" cmpd="sng">
                      <a:solidFill>
                        <a:srgbClr val="5B9BD5"/>
                      </a:solidFill>
                    </a:lnB>
                    <a:lnTlToBr w="12700" cmpd="sng">
                      <a:noFill/>
                      <a:prstDash val="solid"/>
                    </a:lnTlToBr>
                    <a:lnBlToTr w="12700" cmpd="sng">
                      <a:noFill/>
                      <a:prstDash val="solid"/>
                    </a:lnBlToTr>
                    <a:solidFill>
                      <a:srgbClr val="5B9BD5">
                        <a:tint val="2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b="0" u="none" strike="noStrike" cap="none" dirty="0">
                          <a:solidFill>
                            <a:schemeClr val="tx1"/>
                          </a:solidFill>
                          <a:effectLst/>
                          <a:latin typeface="Arial" panose="020B0604020202020204" pitchFamily="34" charset="0"/>
                          <a:cs typeface="Arial" panose="020B0604020202020204" pitchFamily="34" charset="0"/>
                          <a:sym typeface="Arial"/>
                        </a:rPr>
                        <a:t>1.10 Weather Protection </a:t>
                      </a:r>
                      <a:endParaRPr lang="en-GB" sz="140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mpd="sng">
                      <a:noFill/>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lnTlToBr w="12700" cmpd="sng">
                      <a:noFill/>
                      <a:prstDash val="solid"/>
                    </a:lnTlToBr>
                    <a:lnBlToTr w="12700" cmpd="sng">
                      <a:noFill/>
                      <a:prstDash val="solid"/>
                    </a:lnBlToTr>
                    <a:solidFill>
                      <a:srgbClr val="5B9BD5">
                        <a:tint val="2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r>
                        <a:rPr lang="en-US" sz="1400" dirty="0">
                          <a:solidFill>
                            <a:schemeClr val="tx1"/>
                          </a:solidFill>
                          <a:latin typeface="Arial" panose="020B0604020202020204" pitchFamily="34" charset="0"/>
                          <a:cs typeface="Arial" panose="020B0604020202020204" pitchFamily="34" charset="0"/>
                        </a:rPr>
                        <a:t>13</a:t>
                      </a:r>
                    </a:p>
                  </a:txBody>
                  <a:tcPr>
                    <a:lnL>
                      <a:noFill/>
                    </a:lnL>
                    <a:lnR w="12700" cmpd="sng">
                      <a:solidFill>
                        <a:srgbClr val="5B9BD5"/>
                      </a:solidFill>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lnTlToBr w="12700" cmpd="sng">
                      <a:noFill/>
                      <a:prstDash val="solid"/>
                    </a:lnTlToBr>
                    <a:lnBlToTr w="12700" cmpd="sng">
                      <a:noFill/>
                      <a:prstDash val="solid"/>
                    </a:lnBlToTr>
                    <a:solidFill>
                      <a:srgbClr val="5B9BD5">
                        <a:tint val="20000"/>
                      </a:srgbClr>
                    </a:solidFill>
                  </a:tcPr>
                </a:tc>
                <a:extLst>
                  <a:ext uri="{0D108BD9-81ED-4DB2-BD59-A6C34878D82A}">
                    <a16:rowId xmlns:a16="http://schemas.microsoft.com/office/drawing/2014/main" val="527225701"/>
                  </a:ext>
                </a:extLst>
              </a:tr>
              <a:tr h="328916">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pPr marL="0" marR="0" lvl="0" indent="0" algn="l" rtl="0" eaLnBrk="1" fontAlgn="auto" latinLnBrk="0" hangingPunct="1">
                        <a:lnSpc>
                          <a:spcPct val="100000"/>
                        </a:lnSpc>
                        <a:spcBef>
                          <a:spcPts val="0"/>
                        </a:spcBef>
                        <a:spcAft>
                          <a:spcPts val="0"/>
                        </a:spcAft>
                        <a:buClr>
                          <a:srgbClr val="000000"/>
                        </a:buClr>
                        <a:buSzTx/>
                        <a:buFont typeface="Arial"/>
                        <a:buNone/>
                      </a:pPr>
                      <a:r>
                        <a:rPr lang="en-GB" sz="1400" u="none" strike="noStrike" cap="none" dirty="0">
                          <a:effectLst/>
                          <a:latin typeface="Arial" panose="020B0604020202020204" pitchFamily="34" charset="0"/>
                          <a:cs typeface="Arial" panose="020B0604020202020204" pitchFamily="34" charset="0"/>
                          <a:sym typeface="Arial"/>
                        </a:rPr>
                        <a:t>1.3  Ammunition Storage Container</a:t>
                      </a:r>
                      <a:r>
                        <a:rPr lang="en-GB" sz="1400" u="none" strike="noStrike" cap="none" dirty="0">
                          <a:effectLst/>
                          <a:latin typeface="Arial" panose="020B0604020202020204" pitchFamily="34" charset="0"/>
                          <a:cs typeface="Arial" panose="020B0604020202020204" pitchFamily="34" charset="0"/>
                        </a:rPr>
                        <a:t> </a:t>
                      </a:r>
                      <a:endParaRPr lang="en-GB" sz="1400" dirty="0">
                        <a:effectLst/>
                        <a:latin typeface="Arial" panose="020B0604020202020204" pitchFamily="34" charset="0"/>
                        <a:cs typeface="Arial" panose="020B0604020202020204" pitchFamily="34" charset="0"/>
                      </a:endParaRPr>
                    </a:p>
                  </a:txBody>
                  <a:tcPr>
                    <a:lnL w="12700" cmpd="sng">
                      <a:solidFill>
                        <a:srgbClr val="5B9BD5"/>
                      </a:solidFill>
                    </a:lnL>
                    <a:lnR>
                      <a:noFill/>
                    </a:lnR>
                    <a:lnT w="12700" cmpd="sng">
                      <a:solidFill>
                        <a:srgbClr val="5B9BD5"/>
                      </a:solidFill>
                    </a:lnT>
                    <a:lnB w="12700" cmpd="sng">
                      <a:solidFill>
                        <a:srgbClr val="5B9BD5"/>
                      </a:solidFill>
                    </a:lnB>
                    <a:lnTlToBr w="12700" cmpd="sng">
                      <a:noFill/>
                      <a:prstDash val="solid"/>
                    </a:lnTlToBr>
                    <a:lnBlToTr w="12700" cmpd="sng">
                      <a:noFill/>
                      <a:prstDash val="solid"/>
                    </a:lnBlToTr>
                    <a:solidFill>
                      <a:sysClr val="window" lastClr="FFFFFF"/>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r>
                        <a:rPr lang="en-US" sz="1400" dirty="0">
                          <a:latin typeface="Arial" panose="020B0604020202020204" pitchFamily="34" charset="0"/>
                          <a:cs typeface="Arial" panose="020B0604020202020204" pitchFamily="34" charset="0"/>
                        </a:rPr>
                        <a:t>4</a:t>
                      </a:r>
                    </a:p>
                  </a:txBody>
                  <a:tcPr>
                    <a:lnL>
                      <a:noFill/>
                    </a:lnL>
                    <a:lnR w="12700" cap="flat" cmpd="sng" algn="ctr">
                      <a:solidFill>
                        <a:schemeClr val="tx1"/>
                      </a:solidFill>
                      <a:prstDash val="solid"/>
                      <a:round/>
                      <a:headEnd type="none" w="med" len="med"/>
                      <a:tailEnd type="none" w="med" len="med"/>
                    </a:lnR>
                    <a:lnT w="12700" cmpd="sng">
                      <a:solidFill>
                        <a:srgbClr val="5B9BD5"/>
                      </a:solidFill>
                    </a:lnT>
                    <a:lnB w="12700" cmpd="sng">
                      <a:solidFill>
                        <a:srgbClr val="5B9BD5"/>
                      </a:solidFill>
                    </a:lnB>
                    <a:lnTlToBr w="12700" cmpd="sng">
                      <a:noFill/>
                      <a:prstDash val="solid"/>
                    </a:lnTlToBr>
                    <a:lnBlToTr w="12700" cmpd="sng">
                      <a:noFill/>
                      <a:prstDash val="solid"/>
                    </a:lnBlToTr>
                    <a:solidFill>
                      <a:sysClr val="window" lastClr="FFFFFF"/>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b="0" u="none" strike="noStrike" cap="none" dirty="0">
                          <a:solidFill>
                            <a:schemeClr val="tx1"/>
                          </a:solidFill>
                          <a:effectLst/>
                          <a:latin typeface="Arial" panose="020B0604020202020204" pitchFamily="34" charset="0"/>
                          <a:cs typeface="Arial" panose="020B0604020202020204" pitchFamily="34" charset="0"/>
                          <a:sym typeface="Arial"/>
                        </a:rPr>
                        <a:t>1.11 Electrical Safety </a:t>
                      </a:r>
                      <a:endParaRPr lang="en-GB" sz="140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mpd="sng">
                      <a:noFill/>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r>
                        <a:rPr lang="en-US" sz="1400" dirty="0">
                          <a:solidFill>
                            <a:schemeClr val="tx1"/>
                          </a:solidFill>
                          <a:latin typeface="Arial" panose="020B0604020202020204" pitchFamily="34" charset="0"/>
                          <a:cs typeface="Arial" panose="020B0604020202020204" pitchFamily="34" charset="0"/>
                        </a:rPr>
                        <a:t>14</a:t>
                      </a:r>
                    </a:p>
                  </a:txBody>
                  <a:tcPr>
                    <a:lnL>
                      <a:noFill/>
                    </a:lnL>
                    <a:lnR w="12700" cmpd="sng">
                      <a:solidFill>
                        <a:srgbClr val="5B9BD5"/>
                      </a:solidFill>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59945435"/>
                  </a:ext>
                </a:extLst>
              </a:tr>
              <a:tr h="328916">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pPr marL="0" marR="0" lvl="0" indent="0" algn="l" rtl="0" eaLnBrk="1" fontAlgn="auto" latinLnBrk="0" hangingPunct="1">
                        <a:lnSpc>
                          <a:spcPct val="100000"/>
                        </a:lnSpc>
                        <a:spcBef>
                          <a:spcPts val="0"/>
                        </a:spcBef>
                        <a:spcAft>
                          <a:spcPts val="0"/>
                        </a:spcAft>
                        <a:buClr>
                          <a:srgbClr val="000000"/>
                        </a:buClr>
                        <a:buSzTx/>
                        <a:buFont typeface="Arial"/>
                        <a:buNone/>
                      </a:pPr>
                      <a:r>
                        <a:rPr lang="en-GB" sz="1400" u="none" strike="noStrike" cap="none" dirty="0">
                          <a:effectLst/>
                          <a:latin typeface="Arial" panose="020B0604020202020204" pitchFamily="34" charset="0"/>
                          <a:cs typeface="Arial" panose="020B0604020202020204" pitchFamily="34" charset="0"/>
                          <a:sym typeface="Arial"/>
                        </a:rPr>
                        <a:t>1.4  Temporary Ammunition Storage Site</a:t>
                      </a:r>
                      <a:r>
                        <a:rPr lang="en-GB" sz="1400" u="none" strike="noStrike" cap="none" dirty="0">
                          <a:effectLst/>
                          <a:latin typeface="Arial" panose="020B0604020202020204" pitchFamily="34" charset="0"/>
                          <a:cs typeface="Arial" panose="020B0604020202020204" pitchFamily="34" charset="0"/>
                        </a:rPr>
                        <a:t> </a:t>
                      </a:r>
                      <a:endParaRPr lang="en-GB" sz="1400">
                        <a:effectLst/>
                        <a:latin typeface="Arial" panose="020B0604020202020204" pitchFamily="34" charset="0"/>
                        <a:cs typeface="Arial" panose="020B0604020202020204" pitchFamily="34" charset="0"/>
                      </a:endParaRPr>
                    </a:p>
                  </a:txBody>
                  <a:tcPr>
                    <a:lnL w="12700" cmpd="sng">
                      <a:solidFill>
                        <a:srgbClr val="5B9BD5"/>
                      </a:solidFill>
                    </a:lnL>
                    <a:lnR>
                      <a:noFill/>
                    </a:lnR>
                    <a:lnT w="12700" cmpd="sng">
                      <a:solidFill>
                        <a:srgbClr val="5B9BD5"/>
                      </a:solidFill>
                    </a:lnT>
                    <a:lnB w="12700" cmpd="sng">
                      <a:solidFill>
                        <a:srgbClr val="5B9BD5"/>
                      </a:solidFill>
                    </a:lnB>
                    <a:lnTlToBr w="12700" cmpd="sng">
                      <a:noFill/>
                      <a:prstDash val="solid"/>
                    </a:lnTlToBr>
                    <a:lnBlToTr w="12700" cmpd="sng">
                      <a:noFill/>
                      <a:prstDash val="solid"/>
                    </a:lnBlToTr>
                    <a:solidFill>
                      <a:srgbClr val="5B9BD5">
                        <a:tint val="2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r>
                        <a:rPr lang="en-US" sz="1400" dirty="0">
                          <a:latin typeface="Arial" panose="020B0604020202020204" pitchFamily="34" charset="0"/>
                          <a:cs typeface="Arial" panose="020B0604020202020204" pitchFamily="34" charset="0"/>
                        </a:rPr>
                        <a:t>4</a:t>
                      </a:r>
                    </a:p>
                  </a:txBody>
                  <a:tcPr>
                    <a:lnL>
                      <a:noFill/>
                    </a:lnL>
                    <a:lnR w="12700" cap="flat" cmpd="sng" algn="ctr">
                      <a:solidFill>
                        <a:schemeClr val="tx1"/>
                      </a:solidFill>
                      <a:prstDash val="solid"/>
                      <a:round/>
                      <a:headEnd type="none" w="med" len="med"/>
                      <a:tailEnd type="none" w="med" len="med"/>
                    </a:lnR>
                    <a:lnT w="12700" cmpd="sng">
                      <a:solidFill>
                        <a:srgbClr val="5B9BD5"/>
                      </a:solidFill>
                    </a:lnT>
                    <a:lnB w="12700" cmpd="sng">
                      <a:solidFill>
                        <a:srgbClr val="5B9BD5"/>
                      </a:solidFill>
                    </a:lnB>
                    <a:lnTlToBr w="12700" cmpd="sng">
                      <a:noFill/>
                      <a:prstDash val="solid"/>
                    </a:lnTlToBr>
                    <a:lnBlToTr w="12700" cmpd="sng">
                      <a:noFill/>
                      <a:prstDash val="solid"/>
                    </a:lnBlToTr>
                    <a:solidFill>
                      <a:srgbClr val="5B9BD5">
                        <a:tint val="2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b="0" u="none" strike="noStrike" cap="none" dirty="0">
                          <a:solidFill>
                            <a:schemeClr val="tx1"/>
                          </a:solidFill>
                          <a:effectLst/>
                          <a:latin typeface="Arial" panose="020B0604020202020204" pitchFamily="34" charset="0"/>
                          <a:cs typeface="Arial" panose="020B0604020202020204" pitchFamily="34" charset="0"/>
                          <a:sym typeface="Arial"/>
                        </a:rPr>
                        <a:t>1.12 Desirable Safety Distances </a:t>
                      </a:r>
                      <a:endParaRPr lang="en-GB" sz="140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mpd="sng">
                      <a:noFill/>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lnTlToBr w="12700" cmpd="sng">
                      <a:noFill/>
                      <a:prstDash val="solid"/>
                    </a:lnTlToBr>
                    <a:lnBlToTr w="12700" cmpd="sng">
                      <a:noFill/>
                      <a:prstDash val="solid"/>
                    </a:lnBlToTr>
                    <a:solidFill>
                      <a:srgbClr val="5B9BD5">
                        <a:tint val="2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r>
                        <a:rPr lang="en-US" sz="1400" dirty="0">
                          <a:solidFill>
                            <a:schemeClr val="tx1"/>
                          </a:solidFill>
                          <a:latin typeface="Arial" panose="020B0604020202020204" pitchFamily="34" charset="0"/>
                          <a:cs typeface="Arial" panose="020B0604020202020204" pitchFamily="34" charset="0"/>
                        </a:rPr>
                        <a:t>14</a:t>
                      </a:r>
                    </a:p>
                  </a:txBody>
                  <a:tcPr>
                    <a:lnL>
                      <a:noFill/>
                    </a:lnL>
                    <a:lnR w="12700" cmpd="sng">
                      <a:solidFill>
                        <a:srgbClr val="5B9BD5"/>
                      </a:solidFill>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lnTlToBr w="12700" cmpd="sng">
                      <a:noFill/>
                      <a:prstDash val="solid"/>
                    </a:lnTlToBr>
                    <a:lnBlToTr w="12700" cmpd="sng">
                      <a:noFill/>
                      <a:prstDash val="solid"/>
                    </a:lnBlToTr>
                    <a:solidFill>
                      <a:srgbClr val="5B9BD5">
                        <a:tint val="20000"/>
                      </a:srgbClr>
                    </a:solidFill>
                  </a:tcPr>
                </a:tc>
                <a:extLst>
                  <a:ext uri="{0D108BD9-81ED-4DB2-BD59-A6C34878D82A}">
                    <a16:rowId xmlns:a16="http://schemas.microsoft.com/office/drawing/2014/main" val="2966767871"/>
                  </a:ext>
                </a:extLst>
              </a:tr>
              <a:tr h="328916">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pPr marL="0" marR="0" lvl="0" indent="0" algn="l" rtl="0" eaLnBrk="1" fontAlgn="auto" latinLnBrk="0" hangingPunct="1">
                        <a:lnSpc>
                          <a:spcPct val="100000"/>
                        </a:lnSpc>
                        <a:spcBef>
                          <a:spcPts val="0"/>
                        </a:spcBef>
                        <a:spcAft>
                          <a:spcPts val="0"/>
                        </a:spcAft>
                        <a:buClr>
                          <a:srgbClr val="000000"/>
                        </a:buClr>
                        <a:buSzTx/>
                        <a:buFont typeface="Arial"/>
                        <a:buNone/>
                      </a:pPr>
                      <a:r>
                        <a:rPr lang="en-GB" sz="1400" u="none" strike="noStrike" cap="none" dirty="0">
                          <a:effectLst/>
                          <a:latin typeface="Arial" panose="020B0604020202020204" pitchFamily="34" charset="0"/>
                          <a:cs typeface="Arial" panose="020B0604020202020204" pitchFamily="34" charset="0"/>
                          <a:sym typeface="Arial"/>
                        </a:rPr>
                        <a:t>1.5  Location of Ammunition Storage Area</a:t>
                      </a:r>
                      <a:r>
                        <a:rPr lang="en-GB" sz="1400" u="none" strike="noStrike" cap="none" dirty="0">
                          <a:effectLst/>
                          <a:latin typeface="Arial" panose="020B0604020202020204" pitchFamily="34" charset="0"/>
                          <a:cs typeface="Arial" panose="020B0604020202020204" pitchFamily="34" charset="0"/>
                        </a:rPr>
                        <a:t> </a:t>
                      </a:r>
                      <a:endParaRPr lang="en-GB" sz="1400" dirty="0">
                        <a:effectLst/>
                        <a:latin typeface="Arial" panose="020B0604020202020204" pitchFamily="34" charset="0"/>
                        <a:cs typeface="Arial" panose="020B0604020202020204" pitchFamily="34" charset="0"/>
                      </a:endParaRPr>
                    </a:p>
                  </a:txBody>
                  <a:tcPr>
                    <a:lnL w="12700" cmpd="sng">
                      <a:solidFill>
                        <a:srgbClr val="5B9BD5"/>
                      </a:solidFill>
                    </a:lnL>
                    <a:lnR>
                      <a:noFill/>
                    </a:lnR>
                    <a:lnT w="12700" cmpd="sng">
                      <a:solidFill>
                        <a:srgbClr val="5B9BD5"/>
                      </a:solidFill>
                    </a:lnT>
                    <a:lnB w="12700" cmpd="sng">
                      <a:solidFill>
                        <a:srgbClr val="5B9BD5"/>
                      </a:solidFill>
                    </a:lnB>
                    <a:lnTlToBr w="12700" cmpd="sng">
                      <a:noFill/>
                      <a:prstDash val="solid"/>
                    </a:lnTlToBr>
                    <a:lnBlToTr w="12700" cmpd="sng">
                      <a:noFill/>
                      <a:prstDash val="solid"/>
                    </a:lnBlToTr>
                    <a:solidFill>
                      <a:sysClr val="window" lastClr="FFFFFF"/>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r>
                        <a:rPr lang="en-US" sz="1400" dirty="0">
                          <a:latin typeface="Arial" panose="020B0604020202020204" pitchFamily="34" charset="0"/>
                          <a:cs typeface="Arial" panose="020B0604020202020204" pitchFamily="34" charset="0"/>
                        </a:rPr>
                        <a:t>5</a:t>
                      </a:r>
                    </a:p>
                  </a:txBody>
                  <a:tcPr>
                    <a:lnL>
                      <a:noFill/>
                    </a:lnL>
                    <a:lnR w="12700" cap="flat" cmpd="sng" algn="ctr">
                      <a:solidFill>
                        <a:schemeClr val="tx1"/>
                      </a:solidFill>
                      <a:prstDash val="solid"/>
                      <a:round/>
                      <a:headEnd type="none" w="med" len="med"/>
                      <a:tailEnd type="none" w="med" len="med"/>
                    </a:lnR>
                    <a:lnT w="12700" cmpd="sng">
                      <a:solidFill>
                        <a:srgbClr val="5B9BD5"/>
                      </a:solidFill>
                    </a:lnT>
                    <a:lnB w="12700" cmpd="sng">
                      <a:solidFill>
                        <a:srgbClr val="5B9BD5"/>
                      </a:solidFill>
                    </a:lnB>
                    <a:lnTlToBr w="12700" cmpd="sng">
                      <a:noFill/>
                      <a:prstDash val="solid"/>
                    </a:lnTlToBr>
                    <a:lnBlToTr w="12700" cmpd="sng">
                      <a:noFill/>
                      <a:prstDash val="solid"/>
                    </a:lnBlToTr>
                    <a:solidFill>
                      <a:sysClr val="window" lastClr="FFFFFF"/>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b="0" u="none" strike="noStrike" cap="none" dirty="0">
                          <a:solidFill>
                            <a:schemeClr val="tx1"/>
                          </a:solidFill>
                          <a:effectLst/>
                          <a:latin typeface="Arial" panose="020B0604020202020204" pitchFamily="34" charset="0"/>
                          <a:cs typeface="Arial" panose="020B0604020202020204" pitchFamily="34" charset="0"/>
                          <a:sym typeface="Arial"/>
                        </a:rPr>
                        <a:t>1.13 Barricades </a:t>
                      </a:r>
                      <a:endParaRPr lang="en-GB" sz="140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mpd="sng">
                      <a:noFill/>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r>
                        <a:rPr lang="en-US" sz="1400" dirty="0">
                          <a:solidFill>
                            <a:schemeClr val="tx1"/>
                          </a:solidFill>
                          <a:latin typeface="Arial" panose="020B0604020202020204" pitchFamily="34" charset="0"/>
                          <a:cs typeface="Arial" panose="020B0604020202020204" pitchFamily="34" charset="0"/>
                        </a:rPr>
                        <a:t>15</a:t>
                      </a:r>
                    </a:p>
                  </a:txBody>
                  <a:tcPr>
                    <a:lnL>
                      <a:noFill/>
                    </a:lnL>
                    <a:lnR w="12700" cmpd="sng">
                      <a:solidFill>
                        <a:srgbClr val="5B9BD5"/>
                      </a:solidFill>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831534450"/>
                  </a:ext>
                </a:extLst>
              </a:tr>
              <a:tr h="328916">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pPr marL="0" marR="0" lvl="0" indent="0" algn="l" rtl="0" eaLnBrk="1" fontAlgn="auto" latinLnBrk="0" hangingPunct="1">
                        <a:lnSpc>
                          <a:spcPct val="100000"/>
                        </a:lnSpc>
                        <a:spcBef>
                          <a:spcPts val="0"/>
                        </a:spcBef>
                        <a:spcAft>
                          <a:spcPts val="0"/>
                        </a:spcAft>
                        <a:buClr>
                          <a:srgbClr val="000000"/>
                        </a:buClr>
                        <a:buSzTx/>
                        <a:buFont typeface="Arial"/>
                        <a:buNone/>
                      </a:pPr>
                      <a:r>
                        <a:rPr lang="en-GB" sz="1400" u="none" strike="noStrike" cap="none" dirty="0">
                          <a:effectLst/>
                          <a:latin typeface="Arial" panose="020B0604020202020204" pitchFamily="34" charset="0"/>
                          <a:cs typeface="Arial" panose="020B0604020202020204" pitchFamily="34" charset="0"/>
                          <a:sym typeface="Arial"/>
                        </a:rPr>
                        <a:t>1.6  Ammunition Management</a:t>
                      </a:r>
                      <a:r>
                        <a:rPr lang="en-GB" sz="1400" u="none" strike="noStrike" cap="none" dirty="0">
                          <a:effectLst/>
                          <a:latin typeface="Arial" panose="020B0604020202020204" pitchFamily="34" charset="0"/>
                          <a:cs typeface="Arial" panose="020B0604020202020204" pitchFamily="34" charset="0"/>
                        </a:rPr>
                        <a:t> </a:t>
                      </a:r>
                    </a:p>
                  </a:txBody>
                  <a:tcPr>
                    <a:lnL w="12700" cmpd="sng">
                      <a:solidFill>
                        <a:srgbClr val="5B9BD5"/>
                      </a:solidFill>
                    </a:lnL>
                    <a:lnR>
                      <a:noFill/>
                    </a:lnR>
                    <a:lnT w="12700" cmpd="sng">
                      <a:solidFill>
                        <a:srgbClr val="5B9BD5"/>
                      </a:solidFill>
                    </a:lnT>
                    <a:lnB w="12700" cmpd="sng">
                      <a:solidFill>
                        <a:srgbClr val="5B9BD5"/>
                      </a:solidFill>
                    </a:lnB>
                    <a:lnTlToBr w="12700" cmpd="sng">
                      <a:noFill/>
                      <a:prstDash val="solid"/>
                    </a:lnTlToBr>
                    <a:lnBlToTr w="12700" cmpd="sng">
                      <a:noFill/>
                      <a:prstDash val="solid"/>
                    </a:lnBlToTr>
                    <a:solidFill>
                      <a:srgbClr val="5B9BD5">
                        <a:tint val="2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r>
                        <a:rPr lang="en-US" sz="1400" dirty="0">
                          <a:latin typeface="Arial" panose="020B0604020202020204" pitchFamily="34" charset="0"/>
                          <a:cs typeface="Arial" panose="020B0604020202020204" pitchFamily="34" charset="0"/>
                        </a:rPr>
                        <a:t>5</a:t>
                      </a:r>
                    </a:p>
                  </a:txBody>
                  <a:tcPr>
                    <a:lnL>
                      <a:noFill/>
                    </a:lnL>
                    <a:lnR w="12700" cap="flat" cmpd="sng" algn="ctr">
                      <a:solidFill>
                        <a:schemeClr val="tx1"/>
                      </a:solidFill>
                      <a:prstDash val="solid"/>
                      <a:round/>
                      <a:headEnd type="none" w="med" len="med"/>
                      <a:tailEnd type="none" w="med" len="med"/>
                    </a:lnR>
                    <a:lnT w="12700" cmpd="sng">
                      <a:solidFill>
                        <a:srgbClr val="5B9BD5"/>
                      </a:solidFill>
                    </a:lnT>
                    <a:lnB w="12700" cmpd="sng">
                      <a:solidFill>
                        <a:srgbClr val="5B9BD5"/>
                      </a:solidFill>
                    </a:lnB>
                    <a:lnTlToBr w="12700" cmpd="sng">
                      <a:noFill/>
                      <a:prstDash val="solid"/>
                    </a:lnTlToBr>
                    <a:lnBlToTr w="12700" cmpd="sng">
                      <a:noFill/>
                      <a:prstDash val="solid"/>
                    </a:lnBlToTr>
                    <a:solidFill>
                      <a:srgbClr val="5B9BD5">
                        <a:tint val="2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b="0" u="none" strike="noStrike" cap="none" dirty="0">
                          <a:solidFill>
                            <a:schemeClr val="tx1"/>
                          </a:solidFill>
                          <a:effectLst/>
                          <a:latin typeface="Arial" panose="020B0604020202020204" pitchFamily="34" charset="0"/>
                          <a:cs typeface="Arial" panose="020B0604020202020204" pitchFamily="34" charset="0"/>
                          <a:sym typeface="Arial"/>
                        </a:rPr>
                        <a:t>1.14 Accident Report and Investigation </a:t>
                      </a:r>
                      <a:endParaRPr lang="en-GB" sz="140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mpd="sng">
                      <a:noFill/>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lnTlToBr w="12700" cmpd="sng">
                      <a:noFill/>
                      <a:prstDash val="solid"/>
                    </a:lnTlToBr>
                    <a:lnBlToTr w="12700" cmpd="sng">
                      <a:noFill/>
                      <a:prstDash val="solid"/>
                    </a:lnBlToTr>
                    <a:solidFill>
                      <a:srgbClr val="5B9BD5">
                        <a:tint val="2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r>
                        <a:rPr lang="en-US" sz="1400" dirty="0">
                          <a:solidFill>
                            <a:schemeClr val="tx1"/>
                          </a:solidFill>
                          <a:latin typeface="Arial" panose="020B0604020202020204" pitchFamily="34" charset="0"/>
                          <a:cs typeface="Arial" panose="020B0604020202020204" pitchFamily="34" charset="0"/>
                        </a:rPr>
                        <a:t>15</a:t>
                      </a:r>
                    </a:p>
                  </a:txBody>
                  <a:tcPr>
                    <a:lnL>
                      <a:noFill/>
                    </a:lnL>
                    <a:lnR w="12700" cmpd="sng">
                      <a:solidFill>
                        <a:srgbClr val="5B9BD5"/>
                      </a:solidFill>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lnTlToBr w="12700" cmpd="sng">
                      <a:noFill/>
                      <a:prstDash val="solid"/>
                    </a:lnTlToBr>
                    <a:lnBlToTr w="12700" cmpd="sng">
                      <a:noFill/>
                      <a:prstDash val="solid"/>
                    </a:lnBlToTr>
                    <a:solidFill>
                      <a:srgbClr val="5B9BD5">
                        <a:tint val="20000"/>
                      </a:srgbClr>
                    </a:solidFill>
                  </a:tcPr>
                </a:tc>
                <a:extLst>
                  <a:ext uri="{0D108BD9-81ED-4DB2-BD59-A6C34878D82A}">
                    <a16:rowId xmlns:a16="http://schemas.microsoft.com/office/drawing/2014/main" val="1758174970"/>
                  </a:ext>
                </a:extLst>
              </a:tr>
              <a:tr h="328916">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b="0" u="none" strike="noStrike" cap="none" dirty="0">
                          <a:solidFill>
                            <a:schemeClr val="tx1"/>
                          </a:solidFill>
                          <a:effectLst/>
                          <a:latin typeface="Arial" panose="020B0604020202020204" pitchFamily="34" charset="0"/>
                          <a:cs typeface="Arial" panose="020B0604020202020204" pitchFamily="34" charset="0"/>
                          <a:sym typeface="Arial"/>
                        </a:rPr>
                        <a:t>1.7  Physical Protection and Security </a:t>
                      </a:r>
                      <a:endParaRPr lang="en-GB" sz="1400" dirty="0">
                        <a:solidFill>
                          <a:schemeClr val="tx1"/>
                        </a:solidFill>
                        <a:effectLst/>
                        <a:latin typeface="Arial" panose="020B0604020202020204" pitchFamily="34" charset="0"/>
                        <a:cs typeface="Arial" panose="020B0604020202020204" pitchFamily="34" charset="0"/>
                      </a:endParaRPr>
                    </a:p>
                  </a:txBody>
                  <a:tcPr>
                    <a:lnL w="12700" cmpd="sng">
                      <a:solidFill>
                        <a:srgbClr val="5B9BD5"/>
                      </a:solidFill>
                    </a:lnL>
                    <a:lnR>
                      <a:noFill/>
                    </a:lnR>
                    <a:lnT w="12700" cmpd="sng">
                      <a:solidFill>
                        <a:srgbClr val="5B9BD5"/>
                      </a:solidFill>
                    </a:lnT>
                    <a:lnB w="12700" cmpd="sng">
                      <a:solidFill>
                        <a:srgbClr val="5B9BD5"/>
                      </a:solidFill>
                    </a:lnB>
                    <a:lnTlToBr w="12700" cmpd="sng">
                      <a:noFill/>
                      <a:prstDash val="solid"/>
                    </a:lnTlToBr>
                    <a:lnBlToTr w="12700" cmpd="sng">
                      <a:noFill/>
                      <a:prstDash val="solid"/>
                    </a:lnBlToTr>
                    <a:solidFill>
                      <a:sysClr val="window" lastClr="FFFFFF"/>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r>
                        <a:rPr lang="en-US" sz="1400" dirty="0">
                          <a:solidFill>
                            <a:schemeClr val="tx1"/>
                          </a:solidFill>
                          <a:latin typeface="Arial" panose="020B0604020202020204" pitchFamily="34" charset="0"/>
                          <a:cs typeface="Arial" panose="020B0604020202020204" pitchFamily="34" charset="0"/>
                        </a:rPr>
                        <a:t>6</a:t>
                      </a:r>
                    </a:p>
                  </a:txBody>
                  <a:tcPr>
                    <a:lnL>
                      <a:noFill/>
                    </a:lnL>
                    <a:lnR w="12700" cap="flat" cmpd="sng" algn="ctr">
                      <a:solidFill>
                        <a:schemeClr val="tx1"/>
                      </a:solidFill>
                      <a:prstDash val="solid"/>
                      <a:round/>
                      <a:headEnd type="none" w="med" len="med"/>
                      <a:tailEnd type="none" w="med" len="med"/>
                    </a:lnR>
                    <a:lnT w="12700" cmpd="sng">
                      <a:solidFill>
                        <a:srgbClr val="5B9BD5"/>
                      </a:solidFill>
                    </a:lnT>
                    <a:lnB w="12700" cmpd="sng">
                      <a:solidFill>
                        <a:srgbClr val="5B9BD5"/>
                      </a:solidFill>
                    </a:lnB>
                    <a:lnTlToBr w="12700" cmpd="sng">
                      <a:noFill/>
                      <a:prstDash val="solid"/>
                    </a:lnTlToBr>
                    <a:lnBlToTr w="12700" cmpd="sng">
                      <a:noFill/>
                      <a:prstDash val="solid"/>
                    </a:lnBlToTr>
                    <a:solidFill>
                      <a:sysClr val="window" lastClr="FFFFFF"/>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b="0" u="none" strike="noStrike" cap="none" dirty="0">
                          <a:solidFill>
                            <a:schemeClr val="tx1"/>
                          </a:solidFill>
                          <a:effectLst/>
                          <a:latin typeface="Arial" panose="020B0604020202020204" pitchFamily="34" charset="0"/>
                          <a:cs typeface="Arial" panose="020B0604020202020204" pitchFamily="34" charset="0"/>
                          <a:sym typeface="Arial"/>
                        </a:rPr>
                        <a:t>1.15 Inspection and Evaluation </a:t>
                      </a:r>
                      <a:endParaRPr lang="en-GB" sz="1400" b="0" i="0" u="none" strike="noStrike" cap="none" dirty="0">
                        <a:solidFill>
                          <a:schemeClr val="tx1"/>
                        </a:solidFill>
                        <a:effectLst/>
                        <a:latin typeface="Arial" panose="020B0604020202020204" pitchFamily="34" charset="0"/>
                        <a:ea typeface="+mn-ea"/>
                        <a:cs typeface="Arial" panose="020B0604020202020204" pitchFamily="34" charset="0"/>
                        <a:sym typeface="Arial"/>
                      </a:endParaRPr>
                    </a:p>
                  </a:txBody>
                  <a:tcPr>
                    <a:lnL w="12700" cap="flat" cmpd="sng" algn="ctr">
                      <a:solidFill>
                        <a:schemeClr val="tx1"/>
                      </a:solidFill>
                      <a:prstDash val="solid"/>
                      <a:round/>
                      <a:headEnd type="none" w="med" len="med"/>
                      <a:tailEnd type="none" w="med" len="med"/>
                    </a:lnL>
                    <a:lnR w="12700" cmpd="sng">
                      <a:noFill/>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r>
                        <a:rPr lang="en-US" sz="1400" dirty="0">
                          <a:solidFill>
                            <a:schemeClr val="tx1"/>
                          </a:solidFill>
                          <a:latin typeface="Arial" panose="020B0604020202020204" pitchFamily="34" charset="0"/>
                          <a:cs typeface="Arial" panose="020B0604020202020204" pitchFamily="34" charset="0"/>
                        </a:rPr>
                        <a:t>16</a:t>
                      </a:r>
                    </a:p>
                  </a:txBody>
                  <a:tcPr>
                    <a:lnL>
                      <a:noFill/>
                    </a:lnL>
                    <a:lnR w="12700" cmpd="sng">
                      <a:solidFill>
                        <a:srgbClr val="5B9BD5"/>
                      </a:solidFill>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137503780"/>
                  </a:ext>
                </a:extLst>
              </a:tr>
              <a:tr h="328916">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b="0" u="none" strike="noStrike" cap="none" dirty="0">
                          <a:solidFill>
                            <a:schemeClr val="tx1"/>
                          </a:solidFill>
                          <a:effectLst/>
                          <a:latin typeface="Arial" panose="020B0604020202020204" pitchFamily="34" charset="0"/>
                          <a:cs typeface="Arial" panose="020B0604020202020204" pitchFamily="34" charset="0"/>
                          <a:sym typeface="Arial"/>
                        </a:rPr>
                        <a:t>1.8  Fire Protection </a:t>
                      </a:r>
                      <a:endParaRPr lang="en-GB" sz="1400" dirty="0">
                        <a:solidFill>
                          <a:schemeClr val="tx1"/>
                        </a:solidFill>
                        <a:effectLst/>
                        <a:latin typeface="Arial" panose="020B0604020202020204" pitchFamily="34" charset="0"/>
                        <a:cs typeface="Arial" panose="020B0604020202020204" pitchFamily="34" charset="0"/>
                      </a:endParaRPr>
                    </a:p>
                  </a:txBody>
                  <a:tcPr>
                    <a:lnL w="12700" cmpd="sng">
                      <a:solidFill>
                        <a:srgbClr val="5B9BD5"/>
                      </a:solidFill>
                    </a:lnL>
                    <a:lnR>
                      <a:noFill/>
                    </a:lnR>
                    <a:lnT w="12700" cmpd="sng">
                      <a:solidFill>
                        <a:srgbClr val="5B9BD5"/>
                      </a:solidFill>
                    </a:lnT>
                    <a:lnB w="12700" cmpd="sng">
                      <a:solidFill>
                        <a:srgbClr val="5B9BD5"/>
                      </a:solidFill>
                    </a:lnB>
                    <a:lnTlToBr w="12700" cmpd="sng">
                      <a:noFill/>
                      <a:prstDash val="solid"/>
                    </a:lnTlToBr>
                    <a:lnBlToTr w="12700" cmpd="sng">
                      <a:noFill/>
                      <a:prstDash val="solid"/>
                    </a:lnBlToTr>
                    <a:solidFill>
                      <a:srgbClr val="5B9BD5">
                        <a:tint val="2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r>
                        <a:rPr lang="en-US" sz="1400" dirty="0">
                          <a:solidFill>
                            <a:schemeClr val="tx1"/>
                          </a:solidFill>
                          <a:latin typeface="Arial" panose="020B0604020202020204" pitchFamily="34" charset="0"/>
                          <a:cs typeface="Arial" panose="020B0604020202020204" pitchFamily="34" charset="0"/>
                        </a:rPr>
                        <a:t>7</a:t>
                      </a:r>
                    </a:p>
                  </a:txBody>
                  <a:tcPr>
                    <a:lnL>
                      <a:noFill/>
                    </a:lnL>
                    <a:lnR w="12700" cap="flat" cmpd="sng" algn="ctr">
                      <a:solidFill>
                        <a:schemeClr val="tx1"/>
                      </a:solidFill>
                      <a:prstDash val="solid"/>
                      <a:round/>
                      <a:headEnd type="none" w="med" len="med"/>
                      <a:tailEnd type="none" w="med" len="med"/>
                    </a:lnR>
                    <a:lnT w="12700" cmpd="sng">
                      <a:solidFill>
                        <a:srgbClr val="5B9BD5"/>
                      </a:solidFill>
                    </a:lnT>
                    <a:lnB w="12700" cmpd="sng">
                      <a:solidFill>
                        <a:srgbClr val="5B9BD5"/>
                      </a:solidFill>
                    </a:lnB>
                    <a:lnTlToBr w="12700" cmpd="sng">
                      <a:noFill/>
                      <a:prstDash val="solid"/>
                    </a:lnTlToBr>
                    <a:lnBlToTr w="12700" cmpd="sng">
                      <a:noFill/>
                      <a:prstDash val="solid"/>
                    </a:lnBlToTr>
                    <a:solidFill>
                      <a:srgbClr val="5B9BD5">
                        <a:tint val="20000"/>
                      </a:srgbClr>
                    </a:solidFill>
                  </a:tcPr>
                </a:tc>
                <a:tc>
                  <a:txBody>
                    <a:bodyPr/>
                    <a:lstStyle/>
                    <a:p>
                      <a:endParaRPr lang="en-US" sz="140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mpd="sng">
                      <a:noFill/>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lnTlToBr w="12700" cmpd="sng">
                      <a:noFill/>
                      <a:prstDash val="solid"/>
                    </a:lnTlToBr>
                    <a:lnBlToTr w="12700" cmpd="sng">
                      <a:noFill/>
                      <a:prstDash val="solid"/>
                    </a:lnBlToTr>
                    <a:solidFill>
                      <a:srgbClr val="5B9BD5">
                        <a:tint val="20000"/>
                      </a:srgbClr>
                    </a:solidFill>
                  </a:tcPr>
                </a:tc>
                <a:tc>
                  <a:txBody>
                    <a:bodyPr/>
                    <a:lstStyle/>
                    <a:p>
                      <a:endParaRPr lang="en-US" sz="1400" dirty="0">
                        <a:solidFill>
                          <a:schemeClr val="tx1"/>
                        </a:solidFill>
                        <a:latin typeface="Arial" panose="020B0604020202020204" pitchFamily="34" charset="0"/>
                        <a:cs typeface="Arial" panose="020B0604020202020204" pitchFamily="34" charset="0"/>
                      </a:endParaRPr>
                    </a:p>
                  </a:txBody>
                  <a:tcPr>
                    <a:lnL>
                      <a:noFill/>
                    </a:lnL>
                    <a:lnR w="12700" cmpd="sng">
                      <a:solidFill>
                        <a:srgbClr val="5B9BD5"/>
                      </a:solidFill>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lnTlToBr w="12700" cmpd="sng">
                      <a:noFill/>
                      <a:prstDash val="solid"/>
                    </a:lnTlToBr>
                    <a:lnBlToTr w="12700" cmpd="sng">
                      <a:noFill/>
                      <a:prstDash val="solid"/>
                    </a:lnBlToTr>
                    <a:solidFill>
                      <a:srgbClr val="5B9BD5">
                        <a:tint val="20000"/>
                      </a:srgbClr>
                    </a:solidFill>
                  </a:tcPr>
                </a:tc>
                <a:extLst>
                  <a:ext uri="{0D108BD9-81ED-4DB2-BD59-A6C34878D82A}">
                    <a16:rowId xmlns:a16="http://schemas.microsoft.com/office/drawing/2014/main" val="3598462674"/>
                  </a:ext>
                </a:extLst>
              </a:tr>
            </a:tbl>
          </a:graphicData>
        </a:graphic>
      </p:graphicFrame>
      <p:graphicFrame>
        <p:nvGraphicFramePr>
          <p:cNvPr id="2" name="Table 1">
            <a:extLst>
              <a:ext uri="{FF2B5EF4-FFF2-40B4-BE49-F238E27FC236}">
                <a16:creationId xmlns:a16="http://schemas.microsoft.com/office/drawing/2014/main" id="{A9DA8A45-4D39-7F4D-9E1A-46AEFD0F8F1C}"/>
              </a:ext>
            </a:extLst>
          </p:cNvPr>
          <p:cNvGraphicFramePr>
            <a:graphicFrameLocks noGrp="1"/>
          </p:cNvGraphicFramePr>
          <p:nvPr/>
        </p:nvGraphicFramePr>
        <p:xfrm>
          <a:off x="1934997" y="1066524"/>
          <a:ext cx="8103163" cy="1657308"/>
        </p:xfrm>
        <a:graphic>
          <a:graphicData uri="http://schemas.openxmlformats.org/drawingml/2006/table">
            <a:tbl>
              <a:tblPr firstRow="1" bandRow="1"/>
              <a:tblGrid>
                <a:gridCol w="7382029">
                  <a:extLst>
                    <a:ext uri="{9D8B030D-6E8A-4147-A177-3AD203B41FA5}">
                      <a16:colId xmlns:a16="http://schemas.microsoft.com/office/drawing/2014/main" val="3908378890"/>
                    </a:ext>
                  </a:extLst>
                </a:gridCol>
                <a:gridCol w="721134">
                  <a:extLst>
                    <a:ext uri="{9D8B030D-6E8A-4147-A177-3AD203B41FA5}">
                      <a16:colId xmlns:a16="http://schemas.microsoft.com/office/drawing/2014/main" val="2451737682"/>
                    </a:ext>
                  </a:extLst>
                </a:gridCol>
              </a:tblGrid>
              <a:tr h="0">
                <a:tc>
                  <a:txBody>
                    <a:bodyPr/>
                    <a:lstStyle>
                      <a:lvl1pPr marR="0" algn="l" rtl="0">
                        <a:lnSpc>
                          <a:spcPct val="100000"/>
                        </a:lnSpc>
                        <a:spcBef>
                          <a:spcPts val="0"/>
                        </a:spcBef>
                        <a:spcAft>
                          <a:spcPts val="0"/>
                        </a:spcAft>
                        <a:buClr>
                          <a:srgbClr val="000000"/>
                        </a:buClr>
                        <a:buFont typeface="Arial"/>
                        <a:defRPr sz="1400" b="1" i="0" u="none" strike="noStrike" cap="none">
                          <a:solidFill>
                            <a:schemeClr val="lt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1" i="0" u="none" strike="noStrike" cap="none">
                          <a:solidFill>
                            <a:schemeClr val="lt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1" i="0" u="none" strike="noStrike" cap="none">
                          <a:solidFill>
                            <a:schemeClr val="lt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1" i="0" u="none" strike="noStrike" cap="none">
                          <a:solidFill>
                            <a:schemeClr val="lt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1" i="0" u="none" strike="noStrike" cap="none">
                          <a:solidFill>
                            <a:schemeClr val="lt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1" i="0" u="none" strike="noStrike" cap="none">
                          <a:solidFill>
                            <a:schemeClr val="lt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1" i="0" u="none" strike="noStrike" cap="none">
                          <a:solidFill>
                            <a:schemeClr val="lt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1" i="0" u="none" strike="noStrike" cap="none">
                          <a:solidFill>
                            <a:schemeClr val="lt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1" i="0" u="none" strike="noStrike" cap="none">
                          <a:solidFill>
                            <a:schemeClr val="lt1"/>
                          </a:solidFill>
                          <a:latin typeface="Calibri" panose="020F0502020204030204"/>
                          <a:sym typeface="Arial"/>
                        </a:defRPr>
                      </a:lvl9pPr>
                    </a:lstStyle>
                    <a:p>
                      <a:r>
                        <a:rPr lang="en-GB" sz="1800" u="none" strike="noStrike" cap="none" dirty="0">
                          <a:effectLst/>
                          <a:latin typeface="Arial" panose="020B0604020202020204" pitchFamily="34" charset="0"/>
                          <a:cs typeface="Arial" panose="020B0604020202020204" pitchFamily="34" charset="0"/>
                          <a:sym typeface="Arial"/>
                        </a:rPr>
                        <a:t>TABLE OF CONTENTS</a:t>
                      </a:r>
                      <a:r>
                        <a:rPr lang="en-GB" sz="1800" u="none" strike="noStrike" cap="none" dirty="0">
                          <a:effectLst/>
                          <a:latin typeface="Arial" panose="020B0604020202020204" pitchFamily="34" charset="0"/>
                          <a:cs typeface="Arial" panose="020B0604020202020204" pitchFamily="34" charset="0"/>
                        </a:rPr>
                        <a:t> </a:t>
                      </a:r>
                      <a:endParaRPr lang="en-US" dirty="0"/>
                    </a:p>
                  </a:txBody>
                  <a:tcPr>
                    <a:lnL w="12700" cmpd="sng">
                      <a:solidFill>
                        <a:srgbClr val="5B9BD5"/>
                      </a:solidFill>
                    </a:lnL>
                    <a:lnR>
                      <a:noFill/>
                    </a:lnR>
                    <a:lnT w="12700" cmpd="sng">
                      <a:solidFill>
                        <a:srgbClr val="5B9BD5"/>
                      </a:solidFill>
                    </a:lnT>
                    <a:lnB w="12700" cmpd="sng">
                      <a:solidFill>
                        <a:srgbClr val="5B9BD5"/>
                      </a:solidFill>
                    </a:lnB>
                    <a:lnTlToBr w="12700" cmpd="sng">
                      <a:noFill/>
                      <a:prstDash val="solid"/>
                    </a:lnTlToBr>
                    <a:lnBlToTr w="12700" cmpd="sng">
                      <a:noFill/>
                      <a:prstDash val="solid"/>
                    </a:lnBlToTr>
                    <a:solidFill>
                      <a:srgbClr val="5B9BD5"/>
                    </a:solidFill>
                  </a:tcPr>
                </a:tc>
                <a:tc>
                  <a:txBody>
                    <a:bodyPr/>
                    <a:lstStyle>
                      <a:lvl1pPr marR="0" algn="l" rtl="0">
                        <a:lnSpc>
                          <a:spcPct val="100000"/>
                        </a:lnSpc>
                        <a:spcBef>
                          <a:spcPts val="0"/>
                        </a:spcBef>
                        <a:spcAft>
                          <a:spcPts val="0"/>
                        </a:spcAft>
                        <a:buClr>
                          <a:srgbClr val="000000"/>
                        </a:buClr>
                        <a:buFont typeface="Arial"/>
                        <a:defRPr sz="1400" b="1" i="0" u="none" strike="noStrike" cap="none">
                          <a:solidFill>
                            <a:schemeClr val="lt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1" i="0" u="none" strike="noStrike" cap="none">
                          <a:solidFill>
                            <a:schemeClr val="lt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1" i="0" u="none" strike="noStrike" cap="none">
                          <a:solidFill>
                            <a:schemeClr val="lt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1" i="0" u="none" strike="noStrike" cap="none">
                          <a:solidFill>
                            <a:schemeClr val="lt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1" i="0" u="none" strike="noStrike" cap="none">
                          <a:solidFill>
                            <a:schemeClr val="lt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1" i="0" u="none" strike="noStrike" cap="none">
                          <a:solidFill>
                            <a:schemeClr val="lt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1" i="0" u="none" strike="noStrike" cap="none">
                          <a:solidFill>
                            <a:schemeClr val="lt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1" i="0" u="none" strike="noStrike" cap="none">
                          <a:solidFill>
                            <a:schemeClr val="lt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1" i="0" u="none" strike="noStrike" cap="none">
                          <a:solidFill>
                            <a:schemeClr val="lt1"/>
                          </a:solidFill>
                          <a:latin typeface="Calibri" panose="020F0502020204030204"/>
                          <a:sym typeface="Arial"/>
                        </a:defRPr>
                      </a:lvl9pPr>
                    </a:lstStyle>
                    <a:p>
                      <a:pPr marL="0" marR="0" lvl="0" indent="0" algn="l" rtl="0" eaLnBrk="1" fontAlgn="auto" latinLnBrk="0" hangingPunct="1">
                        <a:lnSpc>
                          <a:spcPct val="100000"/>
                        </a:lnSpc>
                        <a:spcBef>
                          <a:spcPts val="0"/>
                        </a:spcBef>
                        <a:spcAft>
                          <a:spcPts val="0"/>
                        </a:spcAft>
                        <a:buClr>
                          <a:srgbClr val="000000"/>
                        </a:buClr>
                        <a:buSzTx/>
                        <a:buFont typeface="Arial"/>
                        <a:buNone/>
                      </a:pPr>
                      <a:endParaRPr lang="en-US" sz="1800" dirty="0">
                        <a:latin typeface="Arial" panose="020B0604020202020204" pitchFamily="34" charset="0"/>
                        <a:cs typeface="Arial" panose="020B0604020202020204" pitchFamily="34" charset="0"/>
                      </a:endParaRPr>
                    </a:p>
                  </a:txBody>
                  <a:tcPr>
                    <a:lnL>
                      <a:noFill/>
                    </a:lnL>
                    <a:lnR w="12700" cmpd="sng">
                      <a:solidFill>
                        <a:srgbClr val="5B9BD5"/>
                      </a:solidFill>
                    </a:lnR>
                    <a:lnT w="12700" cmpd="sng">
                      <a:solidFill>
                        <a:srgbClr val="5B9BD5"/>
                      </a:solidFill>
                    </a:lnT>
                    <a:lnB w="12700" cmpd="sng">
                      <a:solidFill>
                        <a:srgbClr val="5B9BD5"/>
                      </a:solidFill>
                    </a:lnB>
                    <a:lnTlToBr w="12700" cmpd="sng">
                      <a:noFill/>
                      <a:prstDash val="solid"/>
                    </a:lnTlToBr>
                    <a:lnBlToTr w="12700" cmpd="sng">
                      <a:noFill/>
                      <a:prstDash val="solid"/>
                    </a:lnBlToTr>
                    <a:solidFill>
                      <a:srgbClr val="5B9BD5"/>
                    </a:solidFill>
                  </a:tcPr>
                </a:tc>
                <a:extLst>
                  <a:ext uri="{0D108BD9-81ED-4DB2-BD59-A6C34878D82A}">
                    <a16:rowId xmlns:a16="http://schemas.microsoft.com/office/drawing/2014/main" val="110084207"/>
                  </a:ext>
                </a:extLst>
              </a:tr>
              <a:tr h="328916">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pPr marL="0" marR="0" lvl="0" indent="0" algn="l" rtl="0" eaLnBrk="1" fontAlgn="auto" latinLnBrk="0" hangingPunct="1">
                        <a:lnSpc>
                          <a:spcPct val="100000"/>
                        </a:lnSpc>
                        <a:spcBef>
                          <a:spcPts val="0"/>
                        </a:spcBef>
                        <a:spcAft>
                          <a:spcPts val="0"/>
                        </a:spcAft>
                        <a:buClr>
                          <a:srgbClr val="000000"/>
                        </a:buClr>
                        <a:buSzTx/>
                        <a:buFont typeface="Arial"/>
                        <a:buNone/>
                      </a:pPr>
                      <a:r>
                        <a:rPr lang="en-GB" sz="1400" u="none" strike="noStrike" cap="none" dirty="0">
                          <a:effectLst/>
                          <a:latin typeface="Arial" panose="020B0604020202020204" pitchFamily="34" charset="0"/>
                          <a:cs typeface="Arial" panose="020B0604020202020204" pitchFamily="34" charset="0"/>
                          <a:sym typeface="Arial"/>
                        </a:rPr>
                        <a:t>Description</a:t>
                      </a:r>
                      <a:r>
                        <a:rPr lang="en-GB" sz="1400" u="none" strike="noStrike" cap="none" dirty="0">
                          <a:effectLst/>
                          <a:latin typeface="Arial" panose="020B0604020202020204" pitchFamily="34" charset="0"/>
                          <a:cs typeface="Arial" panose="020B0604020202020204" pitchFamily="34" charset="0"/>
                        </a:rPr>
                        <a:t> </a:t>
                      </a:r>
                      <a:endParaRPr lang="en-GB" sz="1400" dirty="0">
                        <a:latin typeface="Arial" panose="020B0604020202020204" pitchFamily="34" charset="0"/>
                        <a:cs typeface="Arial" panose="020B0604020202020204" pitchFamily="34" charset="0"/>
                      </a:endParaRPr>
                    </a:p>
                  </a:txBody>
                  <a:tcPr>
                    <a:lnL w="12700" cmpd="sng">
                      <a:solidFill>
                        <a:srgbClr val="5B9BD5"/>
                      </a:solidFill>
                    </a:lnL>
                    <a:lnR>
                      <a:noFill/>
                    </a:lnR>
                    <a:lnT w="12700" cmpd="sng">
                      <a:solidFill>
                        <a:srgbClr val="5B9BD5"/>
                      </a:solidFill>
                    </a:lnT>
                    <a:lnB w="12700" cmpd="sng">
                      <a:solidFill>
                        <a:srgbClr val="5B9BD5"/>
                      </a:solidFill>
                    </a:lnB>
                    <a:lnTlToBr w="12700" cmpd="sng">
                      <a:noFill/>
                      <a:prstDash val="solid"/>
                    </a:lnTlToBr>
                    <a:lnBlToTr w="12700" cmpd="sng">
                      <a:noFill/>
                      <a:prstDash val="solid"/>
                    </a:lnBlToTr>
                    <a:solidFill>
                      <a:srgbClr val="5B9BD5">
                        <a:tint val="2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endParaRPr lang="en-US" sz="1400" dirty="0">
                        <a:latin typeface="Arial" panose="020B0604020202020204" pitchFamily="34" charset="0"/>
                        <a:cs typeface="Arial" panose="020B0604020202020204" pitchFamily="34" charset="0"/>
                      </a:endParaRPr>
                    </a:p>
                  </a:txBody>
                  <a:tcPr>
                    <a:lnL>
                      <a:noFill/>
                    </a:lnL>
                    <a:lnR w="12700" cmpd="sng">
                      <a:solidFill>
                        <a:srgbClr val="5B9BD5"/>
                      </a:solidFill>
                    </a:lnR>
                    <a:lnT w="12700" cmpd="sng">
                      <a:solidFill>
                        <a:srgbClr val="5B9BD5"/>
                      </a:solidFill>
                    </a:lnT>
                    <a:lnB w="12700" cmpd="sng">
                      <a:solidFill>
                        <a:srgbClr val="5B9BD5"/>
                      </a:solidFill>
                    </a:lnB>
                    <a:lnTlToBr w="12700" cmpd="sng">
                      <a:noFill/>
                      <a:prstDash val="solid"/>
                    </a:lnTlToBr>
                    <a:lnBlToTr w="12700" cmpd="sng">
                      <a:noFill/>
                      <a:prstDash val="solid"/>
                    </a:lnBlToTr>
                    <a:solidFill>
                      <a:srgbClr val="5B9BD5">
                        <a:tint val="20000"/>
                      </a:srgbClr>
                    </a:solidFill>
                  </a:tcPr>
                </a:tc>
                <a:extLst>
                  <a:ext uri="{0D108BD9-81ED-4DB2-BD59-A6C34878D82A}">
                    <a16:rowId xmlns:a16="http://schemas.microsoft.com/office/drawing/2014/main" val="1380931349"/>
                  </a:ext>
                </a:extLst>
              </a:tr>
              <a:tr h="328916">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pPr marL="0" marR="0" lvl="0" indent="0" algn="l" rtl="0" eaLnBrk="1" fontAlgn="auto" latinLnBrk="0" hangingPunct="1">
                        <a:lnSpc>
                          <a:spcPct val="100000"/>
                        </a:lnSpc>
                        <a:spcBef>
                          <a:spcPts val="0"/>
                        </a:spcBef>
                        <a:spcAft>
                          <a:spcPts val="0"/>
                        </a:spcAft>
                        <a:buClr>
                          <a:srgbClr val="000000"/>
                        </a:buClr>
                        <a:buSzTx/>
                        <a:buFont typeface="Arial"/>
                        <a:buNone/>
                      </a:pPr>
                      <a:r>
                        <a:rPr lang="en-GB" sz="1400" u="none" strike="noStrike" cap="none" dirty="0">
                          <a:effectLst/>
                          <a:latin typeface="Arial" panose="020B0604020202020204" pitchFamily="34" charset="0"/>
                          <a:cs typeface="Arial" panose="020B0604020202020204" pitchFamily="34" charset="0"/>
                          <a:sym typeface="Arial"/>
                        </a:rPr>
                        <a:t>Scope</a:t>
                      </a:r>
                      <a:r>
                        <a:rPr lang="en-GB" sz="1400" u="none" strike="noStrike" cap="none" dirty="0">
                          <a:effectLst/>
                          <a:latin typeface="Arial" panose="020B0604020202020204" pitchFamily="34" charset="0"/>
                          <a:cs typeface="Arial" panose="020B0604020202020204" pitchFamily="34" charset="0"/>
                        </a:rPr>
                        <a:t> </a:t>
                      </a:r>
                      <a:endParaRPr lang="en-GB" sz="1400" dirty="0">
                        <a:latin typeface="Arial" panose="020B0604020202020204" pitchFamily="34" charset="0"/>
                        <a:cs typeface="Arial" panose="020B0604020202020204" pitchFamily="34" charset="0"/>
                      </a:endParaRPr>
                    </a:p>
                  </a:txBody>
                  <a:tcPr>
                    <a:lnL w="12700" cmpd="sng">
                      <a:solidFill>
                        <a:srgbClr val="5B9BD5"/>
                      </a:solidFill>
                    </a:lnL>
                    <a:lnR>
                      <a:noFill/>
                    </a:lnR>
                    <a:lnT w="12700" cmpd="sng">
                      <a:solidFill>
                        <a:srgbClr val="5B9BD5"/>
                      </a:solidFill>
                    </a:lnT>
                    <a:lnB w="12700" cmpd="sng">
                      <a:solidFill>
                        <a:srgbClr val="5B9BD5"/>
                      </a:solidFill>
                    </a:lnB>
                    <a:lnTlToBr w="12700" cmpd="sng">
                      <a:noFill/>
                      <a:prstDash val="solid"/>
                    </a:lnTlToBr>
                    <a:lnBlToTr w="12700" cmpd="sng">
                      <a:noFill/>
                      <a:prstDash val="solid"/>
                    </a:lnBlToTr>
                    <a:solidFill>
                      <a:sysClr val="window" lastClr="FFFFFF"/>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r>
                        <a:rPr lang="en-US" sz="1400" dirty="0">
                          <a:latin typeface="Arial" panose="020B0604020202020204" pitchFamily="34" charset="0"/>
                          <a:cs typeface="Arial" panose="020B0604020202020204" pitchFamily="34" charset="0"/>
                        </a:rPr>
                        <a:t>vi</a:t>
                      </a:r>
                    </a:p>
                  </a:txBody>
                  <a:tcPr>
                    <a:lnL>
                      <a:noFill/>
                    </a:lnL>
                    <a:lnR w="12700" cmpd="sng">
                      <a:solidFill>
                        <a:srgbClr val="5B9BD5"/>
                      </a:solidFill>
                    </a:lnR>
                    <a:lnT w="12700" cmpd="sng">
                      <a:solidFill>
                        <a:srgbClr val="5B9BD5"/>
                      </a:solidFill>
                    </a:lnT>
                    <a:lnB w="12700" cmpd="sng">
                      <a:solidFill>
                        <a:srgbClr val="5B9BD5"/>
                      </a:solidFill>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77008494"/>
                  </a:ext>
                </a:extLst>
              </a:tr>
              <a:tr h="328916">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pPr marL="0" marR="0" lvl="0" indent="0" algn="l" rtl="0" eaLnBrk="1" fontAlgn="auto" latinLnBrk="0" hangingPunct="1">
                        <a:lnSpc>
                          <a:spcPct val="100000"/>
                        </a:lnSpc>
                        <a:spcBef>
                          <a:spcPts val="0"/>
                        </a:spcBef>
                        <a:spcAft>
                          <a:spcPts val="0"/>
                        </a:spcAft>
                        <a:buClr>
                          <a:srgbClr val="000000"/>
                        </a:buClr>
                        <a:buSzTx/>
                        <a:buFont typeface="Arial"/>
                        <a:buNone/>
                      </a:pPr>
                      <a:r>
                        <a:rPr lang="en-GB" sz="1400" u="none" strike="noStrike" cap="none" dirty="0">
                          <a:effectLst/>
                          <a:latin typeface="Arial" panose="020B0604020202020204" pitchFamily="34" charset="0"/>
                          <a:cs typeface="Arial" panose="020B0604020202020204" pitchFamily="34" charset="0"/>
                          <a:sym typeface="Arial"/>
                        </a:rPr>
                        <a:t>Deviations</a:t>
                      </a:r>
                      <a:r>
                        <a:rPr lang="en-GB" sz="1400" u="none" strike="noStrike" cap="none" dirty="0">
                          <a:effectLst/>
                          <a:latin typeface="Arial" panose="020B0604020202020204" pitchFamily="34" charset="0"/>
                          <a:cs typeface="Arial" panose="020B0604020202020204" pitchFamily="34" charset="0"/>
                        </a:rPr>
                        <a:t> </a:t>
                      </a:r>
                      <a:endParaRPr lang="en-GB" sz="1400" dirty="0">
                        <a:latin typeface="Arial" panose="020B0604020202020204" pitchFamily="34" charset="0"/>
                        <a:cs typeface="Arial" panose="020B0604020202020204" pitchFamily="34" charset="0"/>
                      </a:endParaRPr>
                    </a:p>
                  </a:txBody>
                  <a:tcPr>
                    <a:lnL w="12700" cmpd="sng">
                      <a:solidFill>
                        <a:srgbClr val="5B9BD5"/>
                      </a:solidFill>
                    </a:lnL>
                    <a:lnR>
                      <a:noFill/>
                    </a:lnR>
                    <a:lnT w="12700" cmpd="sng">
                      <a:solidFill>
                        <a:srgbClr val="5B9BD5"/>
                      </a:solidFill>
                    </a:lnT>
                    <a:lnB w="12700" cmpd="sng">
                      <a:solidFill>
                        <a:srgbClr val="5B9BD5"/>
                      </a:solidFill>
                    </a:lnB>
                    <a:lnTlToBr w="12700" cmpd="sng">
                      <a:noFill/>
                      <a:prstDash val="solid"/>
                    </a:lnTlToBr>
                    <a:lnBlToTr w="12700" cmpd="sng">
                      <a:noFill/>
                      <a:prstDash val="solid"/>
                    </a:lnBlToTr>
                    <a:solidFill>
                      <a:srgbClr val="5B9BD5">
                        <a:tint val="2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r>
                        <a:rPr lang="en-US" sz="1400" dirty="0">
                          <a:latin typeface="Arial" panose="020B0604020202020204" pitchFamily="34" charset="0"/>
                          <a:cs typeface="Arial" panose="020B0604020202020204" pitchFamily="34" charset="0"/>
                        </a:rPr>
                        <a:t>vii</a:t>
                      </a:r>
                    </a:p>
                  </a:txBody>
                  <a:tcPr>
                    <a:lnL>
                      <a:noFill/>
                    </a:lnL>
                    <a:lnR w="12700" cmpd="sng">
                      <a:solidFill>
                        <a:srgbClr val="5B9BD5"/>
                      </a:solidFill>
                    </a:lnR>
                    <a:lnT w="12700" cmpd="sng">
                      <a:solidFill>
                        <a:srgbClr val="5B9BD5"/>
                      </a:solidFill>
                    </a:lnT>
                    <a:lnB w="12700" cmpd="sng">
                      <a:solidFill>
                        <a:srgbClr val="5B9BD5"/>
                      </a:solidFill>
                    </a:lnB>
                    <a:lnTlToBr w="12700" cmpd="sng">
                      <a:noFill/>
                      <a:prstDash val="solid"/>
                    </a:lnTlToBr>
                    <a:lnBlToTr w="12700" cmpd="sng">
                      <a:noFill/>
                      <a:prstDash val="solid"/>
                    </a:lnBlToTr>
                    <a:solidFill>
                      <a:srgbClr val="5B9BD5">
                        <a:tint val="20000"/>
                      </a:srgbClr>
                    </a:solidFill>
                  </a:tcPr>
                </a:tc>
                <a:extLst>
                  <a:ext uri="{0D108BD9-81ED-4DB2-BD59-A6C34878D82A}">
                    <a16:rowId xmlns:a16="http://schemas.microsoft.com/office/drawing/2014/main" val="4044129256"/>
                  </a:ext>
                </a:extLst>
              </a:tr>
              <a:tr h="277881">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pPr marL="0" marR="0" lvl="0" indent="0" algn="l" rtl="0" eaLnBrk="1" fontAlgn="auto" latinLnBrk="0" hangingPunct="1">
                        <a:lnSpc>
                          <a:spcPct val="100000"/>
                        </a:lnSpc>
                        <a:spcBef>
                          <a:spcPts val="0"/>
                        </a:spcBef>
                        <a:spcAft>
                          <a:spcPts val="0"/>
                        </a:spcAft>
                        <a:buClr>
                          <a:srgbClr val="000000"/>
                        </a:buClr>
                        <a:buSzTx/>
                        <a:buFont typeface="Arial"/>
                        <a:buNone/>
                      </a:pPr>
                      <a:r>
                        <a:rPr lang="en-GB" sz="1400" u="none" strike="noStrike" cap="none" dirty="0">
                          <a:effectLst/>
                          <a:latin typeface="Arial" panose="020B0604020202020204" pitchFamily="34" charset="0"/>
                          <a:cs typeface="Arial" panose="020B0604020202020204" pitchFamily="34" charset="0"/>
                          <a:sym typeface="Arial"/>
                        </a:rPr>
                        <a:t>Disclaimer</a:t>
                      </a:r>
                      <a:r>
                        <a:rPr lang="en-GB" sz="1400" u="none" strike="noStrike" cap="none" dirty="0">
                          <a:effectLst/>
                          <a:latin typeface="Arial" panose="020B0604020202020204" pitchFamily="34" charset="0"/>
                          <a:cs typeface="Arial" panose="020B0604020202020204" pitchFamily="34" charset="0"/>
                        </a:rPr>
                        <a:t> </a:t>
                      </a:r>
                      <a:endParaRPr lang="en-GB" sz="1400" dirty="0">
                        <a:latin typeface="Arial" panose="020B0604020202020204" pitchFamily="34" charset="0"/>
                        <a:cs typeface="Arial" panose="020B0604020202020204" pitchFamily="34" charset="0"/>
                      </a:endParaRPr>
                    </a:p>
                  </a:txBody>
                  <a:tcPr>
                    <a:lnL w="12700" cmpd="sng">
                      <a:solidFill>
                        <a:srgbClr val="5B9BD5"/>
                      </a:solidFill>
                    </a:lnL>
                    <a:lnR>
                      <a:noFill/>
                    </a:lnR>
                    <a:lnT w="12700" cmpd="sng">
                      <a:solidFill>
                        <a:srgbClr val="5B9BD5"/>
                      </a:solidFill>
                    </a:lnT>
                    <a:lnB w="12700" cmpd="sng">
                      <a:solidFill>
                        <a:srgbClr val="5B9BD5"/>
                      </a:solidFill>
                    </a:lnB>
                    <a:lnTlToBr w="12700" cmpd="sng">
                      <a:noFill/>
                      <a:prstDash val="solid"/>
                    </a:lnTlToBr>
                    <a:lnBlToTr w="12700" cmpd="sng">
                      <a:noFill/>
                      <a:prstDash val="solid"/>
                    </a:lnBlToTr>
                    <a:solidFill>
                      <a:sysClr val="window" lastClr="FFFFFF"/>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r>
                        <a:rPr lang="en-US" sz="1400" dirty="0">
                          <a:latin typeface="Arial" panose="020B0604020202020204" pitchFamily="34" charset="0"/>
                          <a:cs typeface="Arial" panose="020B0604020202020204" pitchFamily="34" charset="0"/>
                        </a:rPr>
                        <a:t>viii</a:t>
                      </a:r>
                    </a:p>
                  </a:txBody>
                  <a:tcPr>
                    <a:lnL>
                      <a:noFill/>
                    </a:lnL>
                    <a:lnR w="12700" cmpd="sng">
                      <a:solidFill>
                        <a:srgbClr val="5B9BD5"/>
                      </a:solidFill>
                    </a:lnR>
                    <a:lnT w="12700" cmpd="sng">
                      <a:solidFill>
                        <a:srgbClr val="5B9BD5"/>
                      </a:solidFill>
                    </a:lnT>
                    <a:lnB w="12700" cmpd="sng">
                      <a:solidFill>
                        <a:srgbClr val="5B9BD5"/>
                      </a:solidFill>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725219355"/>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12"/>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GB" dirty="0"/>
              <a:t>Chapter 2</a:t>
            </a:r>
            <a:endParaRPr dirty="0"/>
          </a:p>
        </p:txBody>
      </p:sp>
      <p:graphicFrame>
        <p:nvGraphicFramePr>
          <p:cNvPr id="6" name="Table 5">
            <a:extLst>
              <a:ext uri="{FF2B5EF4-FFF2-40B4-BE49-F238E27FC236}">
                <a16:creationId xmlns:a16="http://schemas.microsoft.com/office/drawing/2014/main" id="{49EE1A59-055F-C444-960C-043262E517DC}"/>
              </a:ext>
            </a:extLst>
          </p:cNvPr>
          <p:cNvGraphicFramePr>
            <a:graphicFrameLocks noGrp="1"/>
          </p:cNvGraphicFramePr>
          <p:nvPr/>
        </p:nvGraphicFramePr>
        <p:xfrm>
          <a:off x="1934285" y="1466099"/>
          <a:ext cx="8323431" cy="4158470"/>
        </p:xfrm>
        <a:graphic>
          <a:graphicData uri="http://schemas.openxmlformats.org/drawingml/2006/table">
            <a:tbl>
              <a:tblPr firstRow="1" bandRow="1"/>
              <a:tblGrid>
                <a:gridCol w="6295570">
                  <a:extLst>
                    <a:ext uri="{9D8B030D-6E8A-4147-A177-3AD203B41FA5}">
                      <a16:colId xmlns:a16="http://schemas.microsoft.com/office/drawing/2014/main" val="1293778832"/>
                    </a:ext>
                  </a:extLst>
                </a:gridCol>
                <a:gridCol w="2027861">
                  <a:extLst>
                    <a:ext uri="{9D8B030D-6E8A-4147-A177-3AD203B41FA5}">
                      <a16:colId xmlns:a16="http://schemas.microsoft.com/office/drawing/2014/main" val="158183655"/>
                    </a:ext>
                  </a:extLst>
                </a:gridCol>
              </a:tblGrid>
              <a:tr h="358037">
                <a:tc gridSpan="2">
                  <a:txBody>
                    <a:bodyPr/>
                    <a:lstStyle>
                      <a:lvl1pPr marR="0" algn="l" rtl="0">
                        <a:lnSpc>
                          <a:spcPct val="100000"/>
                        </a:lnSpc>
                        <a:spcBef>
                          <a:spcPts val="0"/>
                        </a:spcBef>
                        <a:spcAft>
                          <a:spcPts val="0"/>
                        </a:spcAft>
                        <a:buClr>
                          <a:srgbClr val="000000"/>
                        </a:buClr>
                        <a:buFont typeface="Arial"/>
                        <a:defRPr sz="1400" b="1" i="0" u="none" strike="noStrike" cap="none">
                          <a:solidFill>
                            <a:schemeClr val="lt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1" i="0" u="none" strike="noStrike" cap="none">
                          <a:solidFill>
                            <a:schemeClr val="lt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1" i="0" u="none" strike="noStrike" cap="none">
                          <a:solidFill>
                            <a:schemeClr val="lt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1" i="0" u="none" strike="noStrike" cap="none">
                          <a:solidFill>
                            <a:schemeClr val="lt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1" i="0" u="none" strike="noStrike" cap="none">
                          <a:solidFill>
                            <a:schemeClr val="lt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1" i="0" u="none" strike="noStrike" cap="none">
                          <a:solidFill>
                            <a:schemeClr val="lt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1" i="0" u="none" strike="noStrike" cap="none">
                          <a:solidFill>
                            <a:schemeClr val="lt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1" i="0" u="none" strike="noStrike" cap="none">
                          <a:solidFill>
                            <a:schemeClr val="lt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1" i="0" u="none" strike="noStrike" cap="none">
                          <a:solidFill>
                            <a:schemeClr val="lt1"/>
                          </a:solidFill>
                          <a:latin typeface="Calibri" panose="020F0502020204030204"/>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800" b="1" u="none" strike="noStrike" cap="none" dirty="0">
                          <a:solidFill>
                            <a:schemeClr val="bg1"/>
                          </a:solidFill>
                          <a:effectLst/>
                          <a:latin typeface="Arial" panose="020B0604020202020204" pitchFamily="34" charset="0"/>
                          <a:cs typeface="Arial" panose="020B0604020202020204" pitchFamily="34" charset="0"/>
                          <a:sym typeface="Arial"/>
                        </a:rPr>
                        <a:t>Chapter 2: Levels of Operational Ammunition </a:t>
                      </a:r>
                      <a:endParaRPr lang="en-GB" sz="1800" dirty="0">
                        <a:solidFill>
                          <a:schemeClr val="bg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5B9BD5"/>
                    </a:solidFill>
                  </a:tcPr>
                </a:tc>
                <a:tc hMerge="1">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GB" sz="1400" dirty="0">
                        <a:solidFill>
                          <a:schemeClr val="bg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3688976192"/>
                  </a:ext>
                </a:extLst>
              </a:tr>
              <a:tr h="593950">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b="0" u="none" strike="noStrike" cap="none" dirty="0">
                          <a:solidFill>
                            <a:schemeClr val="tx1"/>
                          </a:solidFill>
                          <a:effectLst/>
                          <a:latin typeface="Arial" panose="020B0604020202020204" pitchFamily="34" charset="0"/>
                          <a:cs typeface="Arial" panose="020B0604020202020204" pitchFamily="34" charset="0"/>
                          <a:sym typeface="Arial"/>
                        </a:rPr>
                        <a:t>2.1  Introduction </a:t>
                      </a:r>
                      <a:endParaRPr lang="en-GB" sz="1600" dirty="0">
                        <a:solidFill>
                          <a:schemeClr val="tx1"/>
                        </a:solidFill>
                        <a:effectLst/>
                        <a:latin typeface="Arial" panose="020B0604020202020204" pitchFamily="34" charset="0"/>
                        <a:cs typeface="Arial" panose="020B0604020202020204" pitchFamily="34" charset="0"/>
                      </a:endParaRPr>
                    </a:p>
                  </a:txBody>
                  <a:tcPr>
                    <a:lnL w="12700" cmpd="sng">
                      <a:solidFill>
                        <a:srgbClr val="5B9BD5"/>
                      </a:solidFill>
                    </a:lnL>
                    <a:lnR>
                      <a:noFill/>
                    </a:lnR>
                    <a:lnT w="12700" cap="flat" cmpd="sng" algn="ctr">
                      <a:noFill/>
                      <a:prstDash val="solid"/>
                      <a:round/>
                      <a:headEnd type="none" w="med" len="med"/>
                      <a:tailEnd type="none" w="med" len="med"/>
                    </a:lnT>
                    <a:lnB w="12700" cmpd="sng">
                      <a:solidFill>
                        <a:srgbClr val="5B9BD5"/>
                      </a:solidFill>
                    </a:lnB>
                    <a:lnTlToBr w="12700" cmpd="sng">
                      <a:noFill/>
                      <a:prstDash val="solid"/>
                    </a:lnTlToBr>
                    <a:lnBlToTr w="12700" cmpd="sng">
                      <a:noFill/>
                      <a:prstDash val="solid"/>
                    </a:lnBlToTr>
                    <a:solidFill>
                      <a:srgbClr val="5B9BD5">
                        <a:tint val="2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r>
                        <a:rPr lang="en-US" sz="1600" dirty="0">
                          <a:solidFill>
                            <a:schemeClr val="tx1"/>
                          </a:solidFill>
                          <a:latin typeface="Arial" panose="020B0604020202020204" pitchFamily="34" charset="0"/>
                          <a:cs typeface="Arial" panose="020B0604020202020204" pitchFamily="34" charset="0"/>
                        </a:rPr>
                        <a:t>18</a:t>
                      </a:r>
                    </a:p>
                  </a:txBody>
                  <a:tcPr>
                    <a:lnL>
                      <a:noFill/>
                    </a:lnL>
                    <a:lnR w="12700" cmpd="sng">
                      <a:solidFill>
                        <a:srgbClr val="5B9BD5"/>
                      </a:solidFill>
                    </a:lnR>
                    <a:lnT w="12700" cmpd="sng">
                      <a:noFill/>
                    </a:lnT>
                    <a:lnB w="12700" cmpd="sng">
                      <a:solidFill>
                        <a:srgbClr val="5B9BD5"/>
                      </a:solidFill>
                    </a:lnB>
                    <a:lnTlToBr w="12700" cmpd="sng">
                      <a:noFill/>
                      <a:prstDash val="solid"/>
                    </a:lnTlToBr>
                    <a:lnBlToTr w="12700" cmpd="sng">
                      <a:noFill/>
                      <a:prstDash val="solid"/>
                    </a:lnBlToTr>
                    <a:solidFill>
                      <a:srgbClr val="5B9BD5">
                        <a:tint val="20000"/>
                      </a:srgbClr>
                    </a:solidFill>
                  </a:tcPr>
                </a:tc>
                <a:extLst>
                  <a:ext uri="{0D108BD9-81ED-4DB2-BD59-A6C34878D82A}">
                    <a16:rowId xmlns:a16="http://schemas.microsoft.com/office/drawing/2014/main" val="3127488255"/>
                  </a:ext>
                </a:extLst>
              </a:tr>
              <a:tr h="593950">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b="0" u="none" strike="noStrike" cap="none" dirty="0">
                          <a:solidFill>
                            <a:schemeClr val="tx1"/>
                          </a:solidFill>
                          <a:effectLst/>
                          <a:latin typeface="Arial" panose="020B0604020202020204" pitchFamily="34" charset="0"/>
                          <a:cs typeface="Arial" panose="020B0604020202020204" pitchFamily="34" charset="0"/>
                          <a:sym typeface="Arial"/>
                        </a:rPr>
                        <a:t>2.2  Factors Considered </a:t>
                      </a:r>
                      <a:endParaRPr lang="en-GB" sz="1600" dirty="0">
                        <a:solidFill>
                          <a:schemeClr val="tx1"/>
                        </a:solidFill>
                        <a:effectLst/>
                        <a:latin typeface="Arial" panose="020B0604020202020204" pitchFamily="34" charset="0"/>
                        <a:cs typeface="Arial" panose="020B0604020202020204" pitchFamily="34" charset="0"/>
                      </a:endParaRPr>
                    </a:p>
                  </a:txBody>
                  <a:tcPr>
                    <a:lnL w="12700" cmpd="sng">
                      <a:solidFill>
                        <a:srgbClr val="5B9BD5"/>
                      </a:solidFill>
                    </a:lnL>
                    <a:lnR>
                      <a:noFill/>
                    </a:lnR>
                    <a:lnT w="12700" cmpd="sng">
                      <a:solidFill>
                        <a:srgbClr val="5B9BD5"/>
                      </a:solidFill>
                    </a:lnT>
                    <a:lnB w="12700" cmpd="sng">
                      <a:solidFill>
                        <a:srgbClr val="5B9BD5"/>
                      </a:solidFill>
                    </a:lnB>
                    <a:lnTlToBr w="12700" cmpd="sng">
                      <a:noFill/>
                      <a:prstDash val="solid"/>
                    </a:lnTlToBr>
                    <a:lnBlToTr w="12700" cmpd="sng">
                      <a:noFill/>
                      <a:prstDash val="solid"/>
                    </a:lnBlToTr>
                    <a:solidFill>
                      <a:sysClr val="window" lastClr="FFFFFF"/>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r>
                        <a:rPr lang="en-US" sz="1600" dirty="0">
                          <a:solidFill>
                            <a:schemeClr val="tx1"/>
                          </a:solidFill>
                          <a:latin typeface="Arial" panose="020B0604020202020204" pitchFamily="34" charset="0"/>
                          <a:cs typeface="Arial" panose="020B0604020202020204" pitchFamily="34" charset="0"/>
                        </a:rPr>
                        <a:t>18</a:t>
                      </a:r>
                    </a:p>
                  </a:txBody>
                  <a:tcPr>
                    <a:lnL>
                      <a:noFill/>
                    </a:lnL>
                    <a:lnR w="12700" cmpd="sng">
                      <a:solidFill>
                        <a:srgbClr val="5B9BD5"/>
                      </a:solidFill>
                    </a:lnR>
                    <a:lnT w="12700" cmpd="sng">
                      <a:solidFill>
                        <a:srgbClr val="5B9BD5"/>
                      </a:solidFill>
                    </a:lnT>
                    <a:lnB w="12700" cmpd="sng">
                      <a:solidFill>
                        <a:srgbClr val="5B9BD5"/>
                      </a:solidFill>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255537663"/>
                  </a:ext>
                </a:extLst>
              </a:tr>
              <a:tr h="593950">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b="0" u="none" strike="noStrike" cap="none" dirty="0">
                          <a:solidFill>
                            <a:schemeClr val="tx1"/>
                          </a:solidFill>
                          <a:effectLst/>
                          <a:latin typeface="Arial" panose="020B0604020202020204" pitchFamily="34" charset="0"/>
                          <a:cs typeface="Arial" panose="020B0604020202020204" pitchFamily="34" charset="0"/>
                          <a:sym typeface="Arial"/>
                        </a:rPr>
                        <a:t>2.3  Guiding Documents </a:t>
                      </a:r>
                      <a:endParaRPr lang="en-GB" sz="1600" dirty="0">
                        <a:solidFill>
                          <a:schemeClr val="tx1"/>
                        </a:solidFill>
                        <a:effectLst/>
                        <a:latin typeface="Arial" panose="020B0604020202020204" pitchFamily="34" charset="0"/>
                        <a:cs typeface="Arial" panose="020B0604020202020204" pitchFamily="34" charset="0"/>
                      </a:endParaRPr>
                    </a:p>
                  </a:txBody>
                  <a:tcPr>
                    <a:lnL w="12700" cmpd="sng">
                      <a:solidFill>
                        <a:srgbClr val="5B9BD5"/>
                      </a:solidFill>
                    </a:lnL>
                    <a:lnR>
                      <a:noFill/>
                    </a:lnR>
                    <a:lnT w="12700" cmpd="sng">
                      <a:solidFill>
                        <a:srgbClr val="5B9BD5"/>
                      </a:solidFill>
                    </a:lnT>
                    <a:lnB w="12700" cmpd="sng">
                      <a:solidFill>
                        <a:srgbClr val="5B9BD5"/>
                      </a:solidFill>
                    </a:lnB>
                    <a:lnTlToBr w="12700" cmpd="sng">
                      <a:noFill/>
                      <a:prstDash val="solid"/>
                    </a:lnTlToBr>
                    <a:lnBlToTr w="12700" cmpd="sng">
                      <a:noFill/>
                      <a:prstDash val="solid"/>
                    </a:lnBlToTr>
                    <a:solidFill>
                      <a:srgbClr val="5B9BD5">
                        <a:tint val="2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r>
                        <a:rPr lang="en-US" sz="1600" dirty="0">
                          <a:solidFill>
                            <a:schemeClr val="tx1"/>
                          </a:solidFill>
                          <a:latin typeface="Arial" panose="020B0604020202020204" pitchFamily="34" charset="0"/>
                          <a:cs typeface="Arial" panose="020B0604020202020204" pitchFamily="34" charset="0"/>
                        </a:rPr>
                        <a:t>18</a:t>
                      </a:r>
                    </a:p>
                  </a:txBody>
                  <a:tcPr>
                    <a:lnL>
                      <a:noFill/>
                    </a:lnL>
                    <a:lnR w="12700" cmpd="sng">
                      <a:solidFill>
                        <a:srgbClr val="5B9BD5"/>
                      </a:solidFill>
                    </a:lnR>
                    <a:lnT w="12700" cmpd="sng">
                      <a:solidFill>
                        <a:srgbClr val="5B9BD5"/>
                      </a:solidFill>
                    </a:lnT>
                    <a:lnB w="12700" cmpd="sng">
                      <a:solidFill>
                        <a:srgbClr val="5B9BD5"/>
                      </a:solidFill>
                    </a:lnB>
                    <a:lnTlToBr w="12700" cmpd="sng">
                      <a:noFill/>
                      <a:prstDash val="solid"/>
                    </a:lnTlToBr>
                    <a:lnBlToTr w="12700" cmpd="sng">
                      <a:noFill/>
                      <a:prstDash val="solid"/>
                    </a:lnBlToTr>
                    <a:solidFill>
                      <a:srgbClr val="5B9BD5">
                        <a:tint val="20000"/>
                      </a:srgbClr>
                    </a:solidFill>
                  </a:tcPr>
                </a:tc>
                <a:extLst>
                  <a:ext uri="{0D108BD9-81ED-4DB2-BD59-A6C34878D82A}">
                    <a16:rowId xmlns:a16="http://schemas.microsoft.com/office/drawing/2014/main" val="4007894394"/>
                  </a:ext>
                </a:extLst>
              </a:tr>
              <a:tr h="593950">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b="0" u="none" strike="noStrike" cap="none" dirty="0">
                          <a:solidFill>
                            <a:schemeClr val="tx1"/>
                          </a:solidFill>
                          <a:effectLst/>
                          <a:latin typeface="Arial" panose="020B0604020202020204" pitchFamily="34" charset="0"/>
                          <a:cs typeface="Arial" panose="020B0604020202020204" pitchFamily="34" charset="0"/>
                          <a:sym typeface="Arial"/>
                        </a:rPr>
                        <a:t>2.4  Calculation of Levels of Operational Ammunition </a:t>
                      </a:r>
                      <a:endParaRPr lang="en-GB" sz="1600" dirty="0">
                        <a:solidFill>
                          <a:schemeClr val="tx1"/>
                        </a:solidFill>
                        <a:effectLst/>
                        <a:latin typeface="Arial" panose="020B0604020202020204" pitchFamily="34" charset="0"/>
                        <a:cs typeface="Arial" panose="020B0604020202020204" pitchFamily="34" charset="0"/>
                      </a:endParaRPr>
                    </a:p>
                  </a:txBody>
                  <a:tcPr>
                    <a:lnL w="12700" cmpd="sng">
                      <a:solidFill>
                        <a:srgbClr val="5B9BD5"/>
                      </a:solidFill>
                    </a:lnL>
                    <a:lnR>
                      <a:noFill/>
                    </a:lnR>
                    <a:lnT w="12700" cmpd="sng">
                      <a:solidFill>
                        <a:srgbClr val="5B9BD5"/>
                      </a:solidFill>
                    </a:lnT>
                    <a:lnB w="12700" cmpd="sng">
                      <a:solidFill>
                        <a:srgbClr val="5B9BD5"/>
                      </a:solidFill>
                    </a:lnB>
                    <a:lnTlToBr w="12700" cmpd="sng">
                      <a:noFill/>
                      <a:prstDash val="solid"/>
                    </a:lnTlToBr>
                    <a:lnBlToTr w="12700" cmpd="sng">
                      <a:noFill/>
                      <a:prstDash val="solid"/>
                    </a:lnBlToTr>
                    <a:solidFill>
                      <a:sysClr val="window" lastClr="FFFFFF"/>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r>
                        <a:rPr lang="en-US" sz="1600" dirty="0">
                          <a:solidFill>
                            <a:schemeClr val="tx1"/>
                          </a:solidFill>
                          <a:latin typeface="Arial" panose="020B0604020202020204" pitchFamily="34" charset="0"/>
                          <a:cs typeface="Arial" panose="020B0604020202020204" pitchFamily="34" charset="0"/>
                        </a:rPr>
                        <a:t>18</a:t>
                      </a:r>
                    </a:p>
                  </a:txBody>
                  <a:tcPr>
                    <a:lnL>
                      <a:noFill/>
                    </a:lnL>
                    <a:lnR w="12700" cmpd="sng">
                      <a:solidFill>
                        <a:srgbClr val="5B9BD5"/>
                      </a:solidFill>
                    </a:lnR>
                    <a:lnT w="12700" cmpd="sng">
                      <a:solidFill>
                        <a:srgbClr val="5B9BD5"/>
                      </a:solidFill>
                    </a:lnT>
                    <a:lnB w="12700" cmpd="sng">
                      <a:solidFill>
                        <a:srgbClr val="5B9BD5"/>
                      </a:solidFill>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08612485"/>
                  </a:ext>
                </a:extLst>
              </a:tr>
              <a:tr h="593950">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b="0" u="none" strike="noStrike" cap="none" dirty="0">
                          <a:solidFill>
                            <a:schemeClr val="tx1"/>
                          </a:solidFill>
                          <a:effectLst/>
                          <a:latin typeface="Arial" panose="020B0604020202020204" pitchFamily="34" charset="0"/>
                          <a:cs typeface="Arial" panose="020B0604020202020204" pitchFamily="34" charset="0"/>
                          <a:sym typeface="Arial"/>
                        </a:rPr>
                        <a:t>2.5  Mission-Specific Requirement of Operational Ammunition </a:t>
                      </a:r>
                      <a:endParaRPr lang="en-GB" sz="1600" dirty="0">
                        <a:solidFill>
                          <a:schemeClr val="tx1"/>
                        </a:solidFill>
                        <a:effectLst/>
                        <a:latin typeface="Arial" panose="020B0604020202020204" pitchFamily="34" charset="0"/>
                        <a:cs typeface="Arial" panose="020B0604020202020204" pitchFamily="34" charset="0"/>
                      </a:endParaRPr>
                    </a:p>
                  </a:txBody>
                  <a:tcPr>
                    <a:lnL w="12700" cmpd="sng">
                      <a:solidFill>
                        <a:srgbClr val="5B9BD5"/>
                      </a:solidFill>
                    </a:lnL>
                    <a:lnR>
                      <a:noFill/>
                    </a:lnR>
                    <a:lnT w="12700" cmpd="sng">
                      <a:solidFill>
                        <a:srgbClr val="5B9BD5"/>
                      </a:solidFill>
                    </a:lnT>
                    <a:lnB w="12700" cmpd="sng">
                      <a:solidFill>
                        <a:srgbClr val="5B9BD5"/>
                      </a:solidFill>
                    </a:lnB>
                    <a:lnTlToBr w="12700" cmpd="sng">
                      <a:noFill/>
                      <a:prstDash val="solid"/>
                    </a:lnTlToBr>
                    <a:lnBlToTr w="12700" cmpd="sng">
                      <a:noFill/>
                      <a:prstDash val="solid"/>
                    </a:lnBlToTr>
                    <a:solidFill>
                      <a:srgbClr val="5B9BD5">
                        <a:tint val="2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r>
                        <a:rPr lang="en-US" sz="1600" dirty="0">
                          <a:solidFill>
                            <a:schemeClr val="tx1"/>
                          </a:solidFill>
                          <a:latin typeface="Arial" panose="020B0604020202020204" pitchFamily="34" charset="0"/>
                          <a:cs typeface="Arial" panose="020B0604020202020204" pitchFamily="34" charset="0"/>
                        </a:rPr>
                        <a:t>19</a:t>
                      </a:r>
                    </a:p>
                  </a:txBody>
                  <a:tcPr>
                    <a:lnL>
                      <a:noFill/>
                    </a:lnL>
                    <a:lnR w="12700" cmpd="sng">
                      <a:solidFill>
                        <a:srgbClr val="5B9BD5"/>
                      </a:solidFill>
                    </a:lnR>
                    <a:lnT w="12700" cmpd="sng">
                      <a:solidFill>
                        <a:srgbClr val="5B9BD5"/>
                      </a:solidFill>
                    </a:lnT>
                    <a:lnB w="12700" cmpd="sng">
                      <a:solidFill>
                        <a:srgbClr val="5B9BD5"/>
                      </a:solidFill>
                    </a:lnB>
                    <a:lnTlToBr w="12700" cmpd="sng">
                      <a:noFill/>
                      <a:prstDash val="solid"/>
                    </a:lnTlToBr>
                    <a:lnBlToTr w="12700" cmpd="sng">
                      <a:noFill/>
                      <a:prstDash val="solid"/>
                    </a:lnBlToTr>
                    <a:solidFill>
                      <a:srgbClr val="5B9BD5">
                        <a:tint val="20000"/>
                      </a:srgbClr>
                    </a:solidFill>
                  </a:tcPr>
                </a:tc>
                <a:extLst>
                  <a:ext uri="{0D108BD9-81ED-4DB2-BD59-A6C34878D82A}">
                    <a16:rowId xmlns:a16="http://schemas.microsoft.com/office/drawing/2014/main" val="170554064"/>
                  </a:ext>
                </a:extLst>
              </a:tr>
              <a:tr h="608661">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r>
                        <a:rPr lang="en-GB" sz="1600" b="0" u="none" strike="noStrike" cap="none" dirty="0">
                          <a:solidFill>
                            <a:schemeClr val="tx1"/>
                          </a:solidFill>
                          <a:effectLst/>
                          <a:latin typeface="Arial" panose="020B0604020202020204" pitchFamily="34" charset="0"/>
                          <a:cs typeface="Arial" panose="020B0604020202020204" pitchFamily="34" charset="0"/>
                          <a:sym typeface="Arial"/>
                        </a:rPr>
                        <a:t>2.6  Confirmation of the Type and Level of Ammunition during pre-deployment visits 20 </a:t>
                      </a:r>
                    </a:p>
                    <a:p>
                      <a:r>
                        <a:rPr lang="en-GB" sz="1600" b="0" u="none" strike="noStrike" cap="none" dirty="0">
                          <a:solidFill>
                            <a:schemeClr val="tx1"/>
                          </a:solidFill>
                          <a:effectLst/>
                          <a:latin typeface="Arial" panose="020B0604020202020204" pitchFamily="34" charset="0"/>
                          <a:cs typeface="Arial" panose="020B0604020202020204" pitchFamily="34" charset="0"/>
                          <a:sym typeface="Arial"/>
                        </a:rPr>
                        <a:t>(PDV) </a:t>
                      </a:r>
                      <a:endParaRPr lang="en-GB" sz="1600" dirty="0">
                        <a:solidFill>
                          <a:schemeClr val="tx1"/>
                        </a:solidFill>
                        <a:latin typeface="Arial" panose="020B0604020202020204" pitchFamily="34" charset="0"/>
                        <a:cs typeface="Arial" panose="020B0604020202020204" pitchFamily="34" charset="0"/>
                      </a:endParaRPr>
                    </a:p>
                  </a:txBody>
                  <a:tcPr>
                    <a:lnL w="12700" cmpd="sng">
                      <a:solidFill>
                        <a:srgbClr val="5B9BD5"/>
                      </a:solidFill>
                    </a:lnL>
                    <a:lnR>
                      <a:noFill/>
                    </a:lnR>
                    <a:lnT w="12700" cmpd="sng">
                      <a:solidFill>
                        <a:srgbClr val="5B9BD5"/>
                      </a:solidFill>
                    </a:lnT>
                    <a:lnB w="12700" cmpd="sng">
                      <a:solidFill>
                        <a:srgbClr val="5B9BD5"/>
                      </a:solidFill>
                    </a:lnB>
                    <a:lnTlToBr w="12700" cmpd="sng">
                      <a:noFill/>
                      <a:prstDash val="solid"/>
                    </a:lnTlToBr>
                    <a:lnBlToTr w="12700" cmpd="sng">
                      <a:noFill/>
                      <a:prstDash val="solid"/>
                    </a:lnBlToTr>
                    <a:solidFill>
                      <a:sysClr val="window" lastClr="FFFFFF"/>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r>
                        <a:rPr lang="en-US" sz="1600" dirty="0">
                          <a:solidFill>
                            <a:schemeClr val="tx1"/>
                          </a:solidFill>
                          <a:latin typeface="Arial" panose="020B0604020202020204" pitchFamily="34" charset="0"/>
                          <a:cs typeface="Arial" panose="020B0604020202020204" pitchFamily="34" charset="0"/>
                        </a:rPr>
                        <a:t>20</a:t>
                      </a:r>
                    </a:p>
                  </a:txBody>
                  <a:tcPr>
                    <a:lnL>
                      <a:noFill/>
                    </a:lnL>
                    <a:lnR w="12700" cmpd="sng">
                      <a:solidFill>
                        <a:srgbClr val="5B9BD5"/>
                      </a:solidFill>
                    </a:lnR>
                    <a:lnT w="12700" cmpd="sng">
                      <a:solidFill>
                        <a:srgbClr val="5B9BD5"/>
                      </a:solidFill>
                    </a:lnT>
                    <a:lnB w="12700" cmpd="sng">
                      <a:solidFill>
                        <a:srgbClr val="5B9BD5"/>
                      </a:solidFill>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222900742"/>
                  </a:ext>
                </a:extLst>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13"/>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GB" dirty="0"/>
              <a:t>Chapter 3</a:t>
            </a:r>
            <a:endParaRPr dirty="0"/>
          </a:p>
        </p:txBody>
      </p:sp>
      <p:sp>
        <p:nvSpPr>
          <p:cNvPr id="3" name="Text Placeholder 2">
            <a:extLst>
              <a:ext uri="{FF2B5EF4-FFF2-40B4-BE49-F238E27FC236}">
                <a16:creationId xmlns:a16="http://schemas.microsoft.com/office/drawing/2014/main" id="{8BCAF6AA-21B5-CA47-8E6C-62991E8CB4F3}"/>
              </a:ext>
            </a:extLst>
          </p:cNvPr>
          <p:cNvSpPr>
            <a:spLocks noGrp="1"/>
          </p:cNvSpPr>
          <p:nvPr>
            <p:ph type="body" idx="1"/>
          </p:nvPr>
        </p:nvSpPr>
        <p:spPr/>
        <p:txBody>
          <a:bodyPr/>
          <a:lstStyle/>
          <a:p>
            <a:endParaRPr lang="en-US" dirty="0"/>
          </a:p>
        </p:txBody>
      </p:sp>
      <p:graphicFrame>
        <p:nvGraphicFramePr>
          <p:cNvPr id="7" name="Table 6">
            <a:extLst>
              <a:ext uri="{FF2B5EF4-FFF2-40B4-BE49-F238E27FC236}">
                <a16:creationId xmlns:a16="http://schemas.microsoft.com/office/drawing/2014/main" id="{215803D2-8BA7-1D49-8CE6-56940D392158}"/>
              </a:ext>
            </a:extLst>
          </p:cNvPr>
          <p:cNvGraphicFramePr>
            <a:graphicFrameLocks noGrp="1"/>
          </p:cNvGraphicFramePr>
          <p:nvPr/>
        </p:nvGraphicFramePr>
        <p:xfrm>
          <a:off x="2151460" y="1750848"/>
          <a:ext cx="7886698" cy="3282805"/>
        </p:xfrm>
        <a:graphic>
          <a:graphicData uri="http://schemas.openxmlformats.org/drawingml/2006/table">
            <a:tbl>
              <a:tblPr firstRow="1" bandRow="1"/>
              <a:tblGrid>
                <a:gridCol w="7233172">
                  <a:extLst>
                    <a:ext uri="{9D8B030D-6E8A-4147-A177-3AD203B41FA5}">
                      <a16:colId xmlns:a16="http://schemas.microsoft.com/office/drawing/2014/main" val="1293778832"/>
                    </a:ext>
                  </a:extLst>
                </a:gridCol>
                <a:gridCol w="653526">
                  <a:extLst>
                    <a:ext uri="{9D8B030D-6E8A-4147-A177-3AD203B41FA5}">
                      <a16:colId xmlns:a16="http://schemas.microsoft.com/office/drawing/2014/main" val="3275380153"/>
                    </a:ext>
                  </a:extLst>
                </a:gridCol>
              </a:tblGrid>
              <a:tr h="453018">
                <a:tc gridSpan="2">
                  <a:txBody>
                    <a:bodyPr/>
                    <a:lstStyle>
                      <a:lvl1pPr marR="0" algn="l" rtl="0">
                        <a:lnSpc>
                          <a:spcPct val="100000"/>
                        </a:lnSpc>
                        <a:spcBef>
                          <a:spcPts val="0"/>
                        </a:spcBef>
                        <a:spcAft>
                          <a:spcPts val="0"/>
                        </a:spcAft>
                        <a:buClr>
                          <a:srgbClr val="000000"/>
                        </a:buClr>
                        <a:buFont typeface="Arial"/>
                        <a:defRPr sz="1400" b="1" i="0" u="none" strike="noStrike" cap="none">
                          <a:solidFill>
                            <a:schemeClr val="lt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1" i="0" u="none" strike="noStrike" cap="none">
                          <a:solidFill>
                            <a:schemeClr val="lt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1" i="0" u="none" strike="noStrike" cap="none">
                          <a:solidFill>
                            <a:schemeClr val="lt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1" i="0" u="none" strike="noStrike" cap="none">
                          <a:solidFill>
                            <a:schemeClr val="lt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1" i="0" u="none" strike="noStrike" cap="none">
                          <a:solidFill>
                            <a:schemeClr val="lt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1" i="0" u="none" strike="noStrike" cap="none">
                          <a:solidFill>
                            <a:schemeClr val="lt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1" i="0" u="none" strike="noStrike" cap="none">
                          <a:solidFill>
                            <a:schemeClr val="lt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1" i="0" u="none" strike="noStrike" cap="none">
                          <a:solidFill>
                            <a:schemeClr val="lt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1" i="0" u="none" strike="noStrike" cap="none">
                          <a:solidFill>
                            <a:schemeClr val="lt1"/>
                          </a:solidFill>
                          <a:latin typeface="Calibri" panose="020F0502020204030204"/>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800" b="1" u="none" strike="noStrike" cap="none" dirty="0">
                          <a:solidFill>
                            <a:schemeClr val="bg1"/>
                          </a:solidFill>
                          <a:effectLst/>
                          <a:latin typeface="Arial" panose="020B0604020202020204" pitchFamily="34" charset="0"/>
                          <a:cs typeface="Arial" panose="020B0604020202020204" pitchFamily="34" charset="0"/>
                          <a:sym typeface="Arial"/>
                        </a:rPr>
                        <a:t>Chapter 3: Shelf Life of Ammunition </a:t>
                      </a:r>
                      <a:endParaRPr lang="en-GB" sz="1800" dirty="0">
                        <a:solidFill>
                          <a:schemeClr val="bg1"/>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GB" sz="1400" dirty="0">
                        <a:solidFill>
                          <a:schemeClr val="bg1"/>
                        </a:solidFill>
                        <a:latin typeface="Arial" panose="020B0604020202020204" pitchFamily="34" charset="0"/>
                        <a:cs typeface="Arial" panose="020B0604020202020204" pitchFamily="34" charset="0"/>
                      </a:endParaRPr>
                    </a:p>
                  </a:txBody>
                  <a:tcPr>
                    <a:lnL w="12700" cmpd="sng">
                      <a:solidFill>
                        <a:srgbClr val="5B9BD5"/>
                      </a:solidFill>
                    </a:lnL>
                    <a:lnR w="12700" cmpd="sng">
                      <a:solidFill>
                        <a:srgbClr val="5B9BD5"/>
                      </a:solidFill>
                    </a:lnR>
                    <a:lnT w="12700" cmpd="sng">
                      <a:solidFill>
                        <a:srgbClr val="5B9BD5"/>
                      </a:solidFill>
                    </a:lnT>
                    <a:lnB w="12700" cmpd="sng">
                      <a:solidFill>
                        <a:srgbClr val="5B9BD5"/>
                      </a:solidFill>
                    </a:lnB>
                    <a:lnTlToBr w="12700" cmpd="sng">
                      <a:noFill/>
                      <a:prstDash val="solid"/>
                    </a:lnTlToBr>
                    <a:lnBlToTr w="12700" cmpd="sng">
                      <a:noFill/>
                      <a:prstDash val="solid"/>
                    </a:lnBlToTr>
                    <a:solidFill>
                      <a:srgbClr val="5B9BD5"/>
                    </a:solidFill>
                  </a:tcPr>
                </a:tc>
                <a:tc hMerge="1">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b="1" i="0" u="none" strike="noStrike" cap="none" dirty="0">
                          <a:solidFill>
                            <a:schemeClr val="bg1"/>
                          </a:solidFill>
                          <a:effectLst/>
                          <a:latin typeface="Arial" panose="020B0604020202020204" pitchFamily="34" charset="0"/>
                          <a:ea typeface="+mn-ea"/>
                          <a:cs typeface="Arial" panose="020B0604020202020204" pitchFamily="34" charset="0"/>
                          <a:sym typeface="Arial"/>
                        </a:rPr>
                        <a:t>Chapter 3: Shelf Life of Ammunition </a:t>
                      </a:r>
                      <a:endParaRPr lang="en-GB" sz="1400" dirty="0">
                        <a:solidFill>
                          <a:schemeClr val="bg1"/>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GB" sz="1400" dirty="0">
                        <a:solidFill>
                          <a:schemeClr val="bg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88976192"/>
                  </a:ext>
                </a:extLst>
              </a:tr>
              <a:tr h="479461">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b="0" u="none" strike="noStrike" cap="none" dirty="0">
                          <a:solidFill>
                            <a:schemeClr val="tx1"/>
                          </a:solidFill>
                          <a:effectLst/>
                          <a:latin typeface="Arial" panose="020B0604020202020204" pitchFamily="34" charset="0"/>
                          <a:cs typeface="Arial" panose="020B0604020202020204" pitchFamily="34" charset="0"/>
                          <a:sym typeface="Arial"/>
                        </a:rPr>
                        <a:t>3.1 Introduction </a:t>
                      </a:r>
                      <a:endParaRPr lang="en-GB" sz="1600" dirty="0">
                        <a:solidFill>
                          <a:schemeClr val="tx1"/>
                        </a:solidFill>
                        <a:latin typeface="Arial" panose="020B0604020202020204" pitchFamily="34" charset="0"/>
                        <a:cs typeface="Arial" panose="020B0604020202020204" pitchFamily="34" charset="0"/>
                      </a:endParaRPr>
                    </a:p>
                  </a:txBody>
                  <a:tcPr>
                    <a:lnL w="12700" cmpd="sng">
                      <a:solidFill>
                        <a:srgbClr val="5B9BD5"/>
                      </a:solidFill>
                    </a:lnL>
                    <a:lnR>
                      <a:noFill/>
                    </a:lnR>
                    <a:lnT w="12700" cmpd="sng">
                      <a:solidFill>
                        <a:srgbClr val="5B9BD5"/>
                      </a:solidFill>
                    </a:lnT>
                    <a:lnB w="12700" cmpd="sng">
                      <a:solidFill>
                        <a:srgbClr val="5B9BD5"/>
                      </a:solidFill>
                    </a:lnB>
                    <a:lnTlToBr w="12700" cmpd="sng">
                      <a:noFill/>
                      <a:prstDash val="solid"/>
                    </a:lnTlToBr>
                    <a:lnBlToTr w="12700" cmpd="sng">
                      <a:noFill/>
                      <a:prstDash val="solid"/>
                    </a:lnBlToTr>
                    <a:solidFill>
                      <a:srgbClr val="5B9BD5">
                        <a:tint val="2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r>
                        <a:rPr lang="en-US" sz="1600" dirty="0">
                          <a:solidFill>
                            <a:schemeClr val="tx1"/>
                          </a:solidFill>
                          <a:latin typeface="Arial" panose="020B0604020202020204" pitchFamily="34" charset="0"/>
                          <a:cs typeface="Arial" panose="020B0604020202020204" pitchFamily="34" charset="0"/>
                        </a:rPr>
                        <a:t>21</a:t>
                      </a:r>
                    </a:p>
                  </a:txBody>
                  <a:tcPr>
                    <a:lnL>
                      <a:noFill/>
                    </a:lnL>
                    <a:lnR w="12700" cmpd="sng">
                      <a:solidFill>
                        <a:srgbClr val="5B9BD5"/>
                      </a:solidFill>
                    </a:lnR>
                    <a:lnT w="12700" cmpd="sng">
                      <a:solidFill>
                        <a:srgbClr val="5B9BD5"/>
                      </a:solidFill>
                    </a:lnT>
                    <a:lnB w="12700" cmpd="sng">
                      <a:solidFill>
                        <a:srgbClr val="5B9BD5"/>
                      </a:solidFill>
                    </a:lnB>
                    <a:lnTlToBr w="12700" cmpd="sng">
                      <a:noFill/>
                      <a:prstDash val="solid"/>
                    </a:lnTlToBr>
                    <a:lnBlToTr w="12700" cmpd="sng">
                      <a:noFill/>
                      <a:prstDash val="solid"/>
                    </a:lnBlToTr>
                    <a:solidFill>
                      <a:srgbClr val="5B9BD5">
                        <a:tint val="20000"/>
                      </a:srgbClr>
                    </a:solidFill>
                  </a:tcPr>
                </a:tc>
                <a:extLst>
                  <a:ext uri="{0D108BD9-81ED-4DB2-BD59-A6C34878D82A}">
                    <a16:rowId xmlns:a16="http://schemas.microsoft.com/office/drawing/2014/main" val="3127488255"/>
                  </a:ext>
                </a:extLst>
              </a:tr>
              <a:tr h="548368">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b="0" u="none" strike="noStrike" cap="none" dirty="0">
                          <a:solidFill>
                            <a:schemeClr val="tx1"/>
                          </a:solidFill>
                          <a:effectLst/>
                          <a:latin typeface="Arial" panose="020B0604020202020204" pitchFamily="34" charset="0"/>
                          <a:cs typeface="Arial" panose="020B0604020202020204" pitchFamily="34" charset="0"/>
                          <a:sym typeface="Arial"/>
                        </a:rPr>
                        <a:t>3.2 Purpose of Determining Shelf Life </a:t>
                      </a:r>
                      <a:endParaRPr lang="en-GB" sz="1600" dirty="0">
                        <a:solidFill>
                          <a:schemeClr val="tx1"/>
                        </a:solidFill>
                        <a:latin typeface="Arial" panose="020B0604020202020204" pitchFamily="34" charset="0"/>
                        <a:cs typeface="Arial" panose="020B0604020202020204" pitchFamily="34" charset="0"/>
                      </a:endParaRPr>
                    </a:p>
                  </a:txBody>
                  <a:tcPr>
                    <a:lnL w="12700" cmpd="sng">
                      <a:solidFill>
                        <a:srgbClr val="5B9BD5"/>
                      </a:solidFill>
                    </a:lnL>
                    <a:lnR>
                      <a:noFill/>
                    </a:lnR>
                    <a:lnT w="12700" cmpd="sng">
                      <a:solidFill>
                        <a:srgbClr val="5B9BD5"/>
                      </a:solidFill>
                    </a:lnT>
                    <a:lnB w="12700" cmpd="sng">
                      <a:solidFill>
                        <a:srgbClr val="5B9BD5"/>
                      </a:solidFill>
                    </a:lnB>
                    <a:lnTlToBr w="12700" cmpd="sng">
                      <a:noFill/>
                      <a:prstDash val="solid"/>
                    </a:lnTlToBr>
                    <a:lnBlToTr w="12700" cmpd="sng">
                      <a:noFill/>
                      <a:prstDash val="solid"/>
                    </a:lnBlToTr>
                    <a:solidFill>
                      <a:sysClr val="window" lastClr="FFFFFF"/>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r>
                        <a:rPr lang="en-US" sz="1600" dirty="0">
                          <a:solidFill>
                            <a:schemeClr val="tx1"/>
                          </a:solidFill>
                          <a:latin typeface="Arial" panose="020B0604020202020204" pitchFamily="34" charset="0"/>
                          <a:cs typeface="Arial" panose="020B0604020202020204" pitchFamily="34" charset="0"/>
                        </a:rPr>
                        <a:t>21</a:t>
                      </a:r>
                    </a:p>
                  </a:txBody>
                  <a:tcPr>
                    <a:lnL>
                      <a:noFill/>
                    </a:lnL>
                    <a:lnR w="12700" cmpd="sng">
                      <a:solidFill>
                        <a:srgbClr val="5B9BD5"/>
                      </a:solidFill>
                    </a:lnR>
                    <a:lnT w="12700" cmpd="sng">
                      <a:solidFill>
                        <a:srgbClr val="5B9BD5"/>
                      </a:solidFill>
                    </a:lnT>
                    <a:lnB w="12700" cmpd="sng">
                      <a:solidFill>
                        <a:srgbClr val="5B9BD5"/>
                      </a:solidFill>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255537663"/>
                  </a:ext>
                </a:extLst>
              </a:tr>
              <a:tr h="548368">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b="0" u="none" strike="noStrike" cap="none" dirty="0">
                          <a:solidFill>
                            <a:schemeClr val="tx1"/>
                          </a:solidFill>
                          <a:effectLst/>
                          <a:latin typeface="Arial" panose="020B0604020202020204" pitchFamily="34" charset="0"/>
                          <a:cs typeface="Arial" panose="020B0604020202020204" pitchFamily="34" charset="0"/>
                          <a:sym typeface="Arial"/>
                        </a:rPr>
                        <a:t>3.3 Ageing and Degradation of Ammunition </a:t>
                      </a:r>
                      <a:endParaRPr lang="en-GB" sz="1600" dirty="0">
                        <a:solidFill>
                          <a:schemeClr val="tx1"/>
                        </a:solidFill>
                        <a:latin typeface="Arial" panose="020B0604020202020204" pitchFamily="34" charset="0"/>
                        <a:cs typeface="Arial" panose="020B0604020202020204" pitchFamily="34" charset="0"/>
                      </a:endParaRPr>
                    </a:p>
                  </a:txBody>
                  <a:tcPr>
                    <a:lnL w="12700" cmpd="sng">
                      <a:solidFill>
                        <a:srgbClr val="5B9BD5"/>
                      </a:solidFill>
                    </a:lnL>
                    <a:lnR>
                      <a:noFill/>
                    </a:lnR>
                    <a:lnT w="12700" cmpd="sng">
                      <a:solidFill>
                        <a:srgbClr val="5B9BD5"/>
                      </a:solidFill>
                    </a:lnT>
                    <a:lnB w="12700" cmpd="sng">
                      <a:solidFill>
                        <a:srgbClr val="5B9BD5"/>
                      </a:solidFill>
                    </a:lnB>
                    <a:lnTlToBr w="12700" cmpd="sng">
                      <a:noFill/>
                      <a:prstDash val="solid"/>
                    </a:lnTlToBr>
                    <a:lnBlToTr w="12700" cmpd="sng">
                      <a:noFill/>
                      <a:prstDash val="solid"/>
                    </a:lnBlToTr>
                    <a:solidFill>
                      <a:srgbClr val="5B9BD5">
                        <a:tint val="2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r>
                        <a:rPr lang="en-US" sz="1600" dirty="0">
                          <a:solidFill>
                            <a:schemeClr val="tx1"/>
                          </a:solidFill>
                          <a:latin typeface="Arial" panose="020B0604020202020204" pitchFamily="34" charset="0"/>
                          <a:cs typeface="Arial" panose="020B0604020202020204" pitchFamily="34" charset="0"/>
                        </a:rPr>
                        <a:t>21</a:t>
                      </a:r>
                    </a:p>
                  </a:txBody>
                  <a:tcPr>
                    <a:lnL>
                      <a:noFill/>
                    </a:lnL>
                    <a:lnR w="12700" cmpd="sng">
                      <a:solidFill>
                        <a:srgbClr val="5B9BD5"/>
                      </a:solidFill>
                    </a:lnR>
                    <a:lnT w="12700" cmpd="sng">
                      <a:solidFill>
                        <a:srgbClr val="5B9BD5"/>
                      </a:solidFill>
                    </a:lnT>
                    <a:lnB w="12700" cmpd="sng">
                      <a:solidFill>
                        <a:srgbClr val="5B9BD5"/>
                      </a:solidFill>
                    </a:lnB>
                    <a:lnTlToBr w="12700" cmpd="sng">
                      <a:noFill/>
                      <a:prstDash val="solid"/>
                    </a:lnTlToBr>
                    <a:lnBlToTr w="12700" cmpd="sng">
                      <a:noFill/>
                      <a:prstDash val="solid"/>
                    </a:lnBlToTr>
                    <a:solidFill>
                      <a:srgbClr val="5B9BD5">
                        <a:tint val="20000"/>
                      </a:srgbClr>
                    </a:solidFill>
                  </a:tcPr>
                </a:tc>
                <a:extLst>
                  <a:ext uri="{0D108BD9-81ED-4DB2-BD59-A6C34878D82A}">
                    <a16:rowId xmlns:a16="http://schemas.microsoft.com/office/drawing/2014/main" val="4007894394"/>
                  </a:ext>
                </a:extLst>
              </a:tr>
              <a:tr h="548368">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b="0" u="none" strike="noStrike" cap="none" dirty="0">
                          <a:solidFill>
                            <a:schemeClr val="tx1"/>
                          </a:solidFill>
                          <a:effectLst/>
                          <a:latin typeface="Arial" panose="020B0604020202020204" pitchFamily="34" charset="0"/>
                          <a:cs typeface="Arial" panose="020B0604020202020204" pitchFamily="34" charset="0"/>
                          <a:sym typeface="Arial"/>
                        </a:rPr>
                        <a:t>3.4 Determining Shelf Life </a:t>
                      </a:r>
                      <a:endParaRPr lang="en-GB" sz="1600" dirty="0">
                        <a:solidFill>
                          <a:schemeClr val="tx1"/>
                        </a:solidFill>
                        <a:latin typeface="Arial" panose="020B0604020202020204" pitchFamily="34" charset="0"/>
                        <a:cs typeface="Arial" panose="020B0604020202020204" pitchFamily="34" charset="0"/>
                      </a:endParaRPr>
                    </a:p>
                  </a:txBody>
                  <a:tcPr>
                    <a:lnL w="12700" cmpd="sng">
                      <a:solidFill>
                        <a:srgbClr val="5B9BD5"/>
                      </a:solidFill>
                    </a:lnL>
                    <a:lnR>
                      <a:noFill/>
                    </a:lnR>
                    <a:lnT w="12700" cmpd="sng">
                      <a:solidFill>
                        <a:srgbClr val="5B9BD5"/>
                      </a:solidFill>
                    </a:lnT>
                    <a:lnB w="12700" cmpd="sng">
                      <a:solidFill>
                        <a:srgbClr val="5B9BD5"/>
                      </a:solidFill>
                    </a:lnB>
                    <a:lnTlToBr w="12700" cmpd="sng">
                      <a:noFill/>
                      <a:prstDash val="solid"/>
                    </a:lnTlToBr>
                    <a:lnBlToTr w="12700" cmpd="sng">
                      <a:noFill/>
                      <a:prstDash val="solid"/>
                    </a:lnBlToTr>
                    <a:solidFill>
                      <a:sysClr val="window" lastClr="FFFFFF"/>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r>
                        <a:rPr lang="en-US" sz="1600" dirty="0">
                          <a:solidFill>
                            <a:schemeClr val="tx1"/>
                          </a:solidFill>
                          <a:latin typeface="Arial" panose="020B0604020202020204" pitchFamily="34" charset="0"/>
                          <a:cs typeface="Arial" panose="020B0604020202020204" pitchFamily="34" charset="0"/>
                        </a:rPr>
                        <a:t>22</a:t>
                      </a:r>
                    </a:p>
                  </a:txBody>
                  <a:tcPr>
                    <a:lnL>
                      <a:noFill/>
                    </a:lnL>
                    <a:lnR w="12700" cmpd="sng">
                      <a:solidFill>
                        <a:srgbClr val="5B9BD5"/>
                      </a:solidFill>
                    </a:lnR>
                    <a:lnT w="12700" cmpd="sng">
                      <a:solidFill>
                        <a:srgbClr val="5B9BD5"/>
                      </a:solidFill>
                    </a:lnT>
                    <a:lnB w="12700" cmpd="sng">
                      <a:solidFill>
                        <a:srgbClr val="5B9BD5"/>
                      </a:solidFill>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08612485"/>
                  </a:ext>
                </a:extLst>
              </a:tr>
              <a:tr h="548368">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b="0" u="none" strike="noStrike" cap="none" dirty="0">
                          <a:solidFill>
                            <a:schemeClr val="tx1"/>
                          </a:solidFill>
                          <a:effectLst/>
                          <a:latin typeface="Arial" panose="020B0604020202020204" pitchFamily="34" charset="0"/>
                          <a:cs typeface="Arial" panose="020B0604020202020204" pitchFamily="34" charset="0"/>
                          <a:sym typeface="Arial"/>
                        </a:rPr>
                        <a:t>3.5 Upper Age Limit of Ammunition </a:t>
                      </a:r>
                      <a:endParaRPr lang="en-GB" sz="1600" dirty="0">
                        <a:solidFill>
                          <a:schemeClr val="tx1"/>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GB" sz="1600" dirty="0">
                        <a:solidFill>
                          <a:schemeClr val="tx1"/>
                        </a:solidFill>
                        <a:effectLst/>
                        <a:latin typeface="Arial" panose="020B0604020202020204" pitchFamily="34" charset="0"/>
                        <a:cs typeface="Arial" panose="020B0604020202020204" pitchFamily="34" charset="0"/>
                      </a:endParaRPr>
                    </a:p>
                  </a:txBody>
                  <a:tcPr>
                    <a:lnL w="12700" cmpd="sng">
                      <a:solidFill>
                        <a:srgbClr val="5B9BD5"/>
                      </a:solidFill>
                    </a:lnL>
                    <a:lnR>
                      <a:noFill/>
                    </a:lnR>
                    <a:lnT w="12700" cmpd="sng">
                      <a:solidFill>
                        <a:srgbClr val="5B9BD5"/>
                      </a:solidFill>
                    </a:lnT>
                    <a:lnB w="12700" cmpd="sng">
                      <a:solidFill>
                        <a:srgbClr val="5B9BD5"/>
                      </a:solidFill>
                    </a:lnB>
                    <a:lnTlToBr w="12700" cmpd="sng">
                      <a:noFill/>
                      <a:prstDash val="solid"/>
                    </a:lnTlToBr>
                    <a:lnBlToTr w="12700" cmpd="sng">
                      <a:noFill/>
                      <a:prstDash val="solid"/>
                    </a:lnBlToTr>
                    <a:solidFill>
                      <a:srgbClr val="5B9BD5">
                        <a:tint val="2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r>
                        <a:rPr lang="en-US" sz="1600" dirty="0">
                          <a:solidFill>
                            <a:schemeClr val="tx1"/>
                          </a:solidFill>
                          <a:latin typeface="Arial" panose="020B0604020202020204" pitchFamily="34" charset="0"/>
                          <a:cs typeface="Arial" panose="020B0604020202020204" pitchFamily="34" charset="0"/>
                        </a:rPr>
                        <a:t>25</a:t>
                      </a:r>
                    </a:p>
                  </a:txBody>
                  <a:tcPr>
                    <a:lnL>
                      <a:noFill/>
                    </a:lnL>
                    <a:lnR w="12700" cmpd="sng">
                      <a:solidFill>
                        <a:srgbClr val="5B9BD5"/>
                      </a:solidFill>
                    </a:lnR>
                    <a:lnT w="12700" cmpd="sng">
                      <a:solidFill>
                        <a:srgbClr val="5B9BD5"/>
                      </a:solidFill>
                    </a:lnT>
                    <a:lnB w="12700" cmpd="sng">
                      <a:solidFill>
                        <a:srgbClr val="5B9BD5"/>
                      </a:solidFill>
                    </a:lnB>
                    <a:lnTlToBr w="12700" cmpd="sng">
                      <a:noFill/>
                      <a:prstDash val="solid"/>
                    </a:lnTlToBr>
                    <a:lnBlToTr w="12700" cmpd="sng">
                      <a:noFill/>
                      <a:prstDash val="solid"/>
                    </a:lnBlToTr>
                    <a:solidFill>
                      <a:srgbClr val="5B9BD5">
                        <a:tint val="20000"/>
                      </a:srgbClr>
                    </a:solidFill>
                  </a:tcPr>
                </a:tc>
                <a:extLst>
                  <a:ext uri="{0D108BD9-81ED-4DB2-BD59-A6C34878D82A}">
                    <a16:rowId xmlns:a16="http://schemas.microsoft.com/office/drawing/2014/main" val="170554064"/>
                  </a:ext>
                </a:extLst>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14"/>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GB" dirty="0"/>
              <a:t>Chapter 4</a:t>
            </a:r>
            <a:endParaRPr dirty="0"/>
          </a:p>
        </p:txBody>
      </p:sp>
      <p:graphicFrame>
        <p:nvGraphicFramePr>
          <p:cNvPr id="6" name="Table 5">
            <a:extLst>
              <a:ext uri="{FF2B5EF4-FFF2-40B4-BE49-F238E27FC236}">
                <a16:creationId xmlns:a16="http://schemas.microsoft.com/office/drawing/2014/main" id="{56F56EBB-5A80-1F4B-B8F7-F24C704B350D}"/>
              </a:ext>
            </a:extLst>
          </p:cNvPr>
          <p:cNvGraphicFramePr>
            <a:graphicFrameLocks noGrp="1"/>
          </p:cNvGraphicFramePr>
          <p:nvPr/>
        </p:nvGraphicFramePr>
        <p:xfrm>
          <a:off x="2151459" y="1690689"/>
          <a:ext cx="7886700" cy="3143808"/>
        </p:xfrm>
        <a:graphic>
          <a:graphicData uri="http://schemas.openxmlformats.org/drawingml/2006/table">
            <a:tbl>
              <a:tblPr firstRow="1" bandRow="1"/>
              <a:tblGrid>
                <a:gridCol w="7056709">
                  <a:extLst>
                    <a:ext uri="{9D8B030D-6E8A-4147-A177-3AD203B41FA5}">
                      <a16:colId xmlns:a16="http://schemas.microsoft.com/office/drawing/2014/main" val="1293778832"/>
                    </a:ext>
                  </a:extLst>
                </a:gridCol>
                <a:gridCol w="829991">
                  <a:extLst>
                    <a:ext uri="{9D8B030D-6E8A-4147-A177-3AD203B41FA5}">
                      <a16:colId xmlns:a16="http://schemas.microsoft.com/office/drawing/2014/main" val="2083966189"/>
                    </a:ext>
                  </a:extLst>
                </a:gridCol>
              </a:tblGrid>
              <a:tr h="541212">
                <a:tc gridSpan="2">
                  <a:txBody>
                    <a:bodyPr/>
                    <a:lstStyle>
                      <a:lvl1pPr marR="0" algn="l" rtl="0">
                        <a:lnSpc>
                          <a:spcPct val="100000"/>
                        </a:lnSpc>
                        <a:spcBef>
                          <a:spcPts val="0"/>
                        </a:spcBef>
                        <a:spcAft>
                          <a:spcPts val="0"/>
                        </a:spcAft>
                        <a:buClr>
                          <a:srgbClr val="000000"/>
                        </a:buClr>
                        <a:buFont typeface="Arial"/>
                        <a:defRPr sz="1400" b="1" i="0" u="none" strike="noStrike" cap="none">
                          <a:solidFill>
                            <a:schemeClr val="lt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1" i="0" u="none" strike="noStrike" cap="none">
                          <a:solidFill>
                            <a:schemeClr val="lt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1" i="0" u="none" strike="noStrike" cap="none">
                          <a:solidFill>
                            <a:schemeClr val="lt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1" i="0" u="none" strike="noStrike" cap="none">
                          <a:solidFill>
                            <a:schemeClr val="lt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1" i="0" u="none" strike="noStrike" cap="none">
                          <a:solidFill>
                            <a:schemeClr val="lt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1" i="0" u="none" strike="noStrike" cap="none">
                          <a:solidFill>
                            <a:schemeClr val="lt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1" i="0" u="none" strike="noStrike" cap="none">
                          <a:solidFill>
                            <a:schemeClr val="lt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1" i="0" u="none" strike="noStrike" cap="none">
                          <a:solidFill>
                            <a:schemeClr val="lt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1" i="0" u="none" strike="noStrike" cap="none">
                          <a:solidFill>
                            <a:schemeClr val="lt1"/>
                          </a:solidFill>
                          <a:latin typeface="Calibri" panose="020F0502020204030204"/>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800" b="1" u="none" strike="noStrike" cap="none" dirty="0">
                          <a:solidFill>
                            <a:schemeClr val="bg1"/>
                          </a:solidFill>
                          <a:effectLst/>
                          <a:latin typeface="Arial" panose="020B0604020202020204" pitchFamily="34" charset="0"/>
                          <a:cs typeface="Arial" panose="020B0604020202020204" pitchFamily="34" charset="0"/>
                          <a:sym typeface="Arial"/>
                        </a:rPr>
                        <a:t>Chapter 4: Expiration, Replenishment and Disposal of Ammunition </a:t>
                      </a:r>
                      <a:endParaRPr lang="en-GB" sz="1800" dirty="0">
                        <a:solidFill>
                          <a:schemeClr val="bg1"/>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GB" sz="1400" dirty="0">
                        <a:solidFill>
                          <a:schemeClr val="bg1"/>
                        </a:solidFill>
                        <a:effectLst/>
                        <a:latin typeface="Arial" panose="020B0604020202020204" pitchFamily="34" charset="0"/>
                        <a:cs typeface="Arial" panose="020B0604020202020204" pitchFamily="34" charset="0"/>
                      </a:endParaRPr>
                    </a:p>
                  </a:txBody>
                  <a:tcPr>
                    <a:lnL w="12700" cmpd="sng">
                      <a:solidFill>
                        <a:srgbClr val="5B9BD5"/>
                      </a:solidFill>
                    </a:lnL>
                    <a:lnR w="12700" cmpd="sng">
                      <a:solidFill>
                        <a:srgbClr val="5B9BD5"/>
                      </a:solidFill>
                    </a:lnR>
                    <a:lnT w="12700" cmpd="sng">
                      <a:solidFill>
                        <a:srgbClr val="5B9BD5"/>
                      </a:solidFill>
                    </a:lnT>
                    <a:lnB w="12700" cmpd="sng">
                      <a:solidFill>
                        <a:srgbClr val="5B9BD5"/>
                      </a:solidFill>
                    </a:lnB>
                    <a:lnTlToBr w="12700" cmpd="sng">
                      <a:noFill/>
                      <a:prstDash val="solid"/>
                    </a:lnTlToBr>
                    <a:lnBlToTr w="12700" cmpd="sng">
                      <a:noFill/>
                      <a:prstDash val="solid"/>
                    </a:lnBlToTr>
                    <a:solidFill>
                      <a:srgbClr val="5B9BD5"/>
                    </a:solidFill>
                  </a:tcPr>
                </a:tc>
                <a:tc hMerge="1">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b="1" i="0" u="none" strike="noStrike" cap="none" dirty="0">
                          <a:solidFill>
                            <a:schemeClr val="bg1"/>
                          </a:solidFill>
                          <a:effectLst/>
                          <a:latin typeface="Arial" panose="020B0604020202020204" pitchFamily="34" charset="0"/>
                          <a:ea typeface="+mn-ea"/>
                          <a:cs typeface="Arial" panose="020B0604020202020204" pitchFamily="34" charset="0"/>
                          <a:sym typeface="Arial"/>
                        </a:rPr>
                        <a:t>Chapter 4: Expiration, Replenishment and Disposal of Ammunition </a:t>
                      </a:r>
                      <a:endParaRPr lang="en-GB" sz="1400" dirty="0">
                        <a:solidFill>
                          <a:schemeClr val="bg1"/>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GB" sz="1400" dirty="0">
                        <a:solidFill>
                          <a:schemeClr val="bg1"/>
                        </a:solidFill>
                        <a:effectLst/>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88976192"/>
                  </a:ext>
                </a:extLst>
              </a:tr>
              <a:tr h="641172">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b="0" u="none" strike="noStrike" cap="none" dirty="0">
                          <a:solidFill>
                            <a:schemeClr val="tx1"/>
                          </a:solidFill>
                          <a:effectLst/>
                          <a:latin typeface="Arial" panose="020B0604020202020204" pitchFamily="34" charset="0"/>
                          <a:cs typeface="Arial" panose="020B0604020202020204" pitchFamily="34" charset="0"/>
                          <a:sym typeface="Arial"/>
                        </a:rPr>
                        <a:t>4.1 Introduction </a:t>
                      </a:r>
                      <a:endParaRPr lang="en-GB" sz="1600" dirty="0">
                        <a:solidFill>
                          <a:schemeClr val="tx1"/>
                        </a:solidFill>
                        <a:latin typeface="Arial" panose="020B0604020202020204" pitchFamily="34" charset="0"/>
                        <a:cs typeface="Arial" panose="020B0604020202020204" pitchFamily="34" charset="0"/>
                      </a:endParaRPr>
                    </a:p>
                  </a:txBody>
                  <a:tcPr>
                    <a:lnL w="12700" cmpd="sng">
                      <a:solidFill>
                        <a:srgbClr val="5B9BD5"/>
                      </a:solidFill>
                    </a:lnL>
                    <a:lnR>
                      <a:noFill/>
                    </a:lnR>
                    <a:lnT w="12700" cmpd="sng">
                      <a:solidFill>
                        <a:srgbClr val="5B9BD5"/>
                      </a:solidFill>
                    </a:lnT>
                    <a:lnB w="12700" cmpd="sng">
                      <a:solidFill>
                        <a:srgbClr val="5B9BD5"/>
                      </a:solidFill>
                    </a:lnB>
                    <a:lnTlToBr w="12700" cmpd="sng">
                      <a:noFill/>
                      <a:prstDash val="solid"/>
                    </a:lnTlToBr>
                    <a:lnBlToTr w="12700" cmpd="sng">
                      <a:noFill/>
                      <a:prstDash val="solid"/>
                    </a:lnBlToTr>
                    <a:solidFill>
                      <a:srgbClr val="5B9BD5">
                        <a:tint val="2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r>
                        <a:rPr lang="en-US" sz="1600" dirty="0">
                          <a:solidFill>
                            <a:schemeClr val="tx1"/>
                          </a:solidFill>
                          <a:latin typeface="Arial" panose="020B0604020202020204" pitchFamily="34" charset="0"/>
                          <a:cs typeface="Arial" panose="020B0604020202020204" pitchFamily="34" charset="0"/>
                        </a:rPr>
                        <a:t>26</a:t>
                      </a:r>
                    </a:p>
                  </a:txBody>
                  <a:tcPr>
                    <a:lnL>
                      <a:noFill/>
                    </a:lnL>
                    <a:lnR w="12700" cmpd="sng">
                      <a:solidFill>
                        <a:srgbClr val="5B9BD5"/>
                      </a:solidFill>
                    </a:lnR>
                    <a:lnT w="12700" cmpd="sng">
                      <a:solidFill>
                        <a:srgbClr val="5B9BD5"/>
                      </a:solidFill>
                    </a:lnT>
                    <a:lnB w="12700" cmpd="sng">
                      <a:solidFill>
                        <a:srgbClr val="5B9BD5"/>
                      </a:solidFill>
                    </a:lnB>
                    <a:lnTlToBr w="12700" cmpd="sng">
                      <a:noFill/>
                      <a:prstDash val="solid"/>
                    </a:lnTlToBr>
                    <a:lnBlToTr w="12700" cmpd="sng">
                      <a:noFill/>
                      <a:prstDash val="solid"/>
                    </a:lnBlToTr>
                    <a:solidFill>
                      <a:srgbClr val="5B9BD5">
                        <a:tint val="20000"/>
                      </a:srgbClr>
                    </a:solidFill>
                  </a:tcPr>
                </a:tc>
                <a:extLst>
                  <a:ext uri="{0D108BD9-81ED-4DB2-BD59-A6C34878D82A}">
                    <a16:rowId xmlns:a16="http://schemas.microsoft.com/office/drawing/2014/main" val="3127488255"/>
                  </a:ext>
                </a:extLst>
              </a:tr>
              <a:tr h="641172">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r>
                        <a:rPr lang="en-GB" sz="1600" b="0" u="none" strike="noStrike" cap="none" dirty="0">
                          <a:solidFill>
                            <a:schemeClr val="tx1"/>
                          </a:solidFill>
                          <a:effectLst/>
                          <a:latin typeface="Arial" panose="020B0604020202020204" pitchFamily="34" charset="0"/>
                          <a:cs typeface="Arial" panose="020B0604020202020204" pitchFamily="34" charset="0"/>
                          <a:sym typeface="Arial"/>
                        </a:rPr>
                        <a:t>4.2 Identification of Expired Ammunition </a:t>
                      </a:r>
                      <a:endParaRPr lang="en-GB" sz="1600" dirty="0">
                        <a:solidFill>
                          <a:schemeClr val="tx1"/>
                        </a:solidFill>
                        <a:latin typeface="Arial" panose="020B0604020202020204" pitchFamily="34" charset="0"/>
                        <a:cs typeface="Arial" panose="020B0604020202020204" pitchFamily="34" charset="0"/>
                      </a:endParaRPr>
                    </a:p>
                  </a:txBody>
                  <a:tcPr>
                    <a:lnL w="12700" cmpd="sng">
                      <a:solidFill>
                        <a:srgbClr val="5B9BD5"/>
                      </a:solidFill>
                    </a:lnL>
                    <a:lnR>
                      <a:noFill/>
                    </a:lnR>
                    <a:lnT w="12700" cmpd="sng">
                      <a:solidFill>
                        <a:srgbClr val="5B9BD5"/>
                      </a:solidFill>
                    </a:lnT>
                    <a:lnB w="12700" cmpd="sng">
                      <a:solidFill>
                        <a:srgbClr val="5B9BD5"/>
                      </a:solidFill>
                    </a:lnB>
                    <a:lnTlToBr w="12700" cmpd="sng">
                      <a:noFill/>
                      <a:prstDash val="solid"/>
                    </a:lnTlToBr>
                    <a:lnBlToTr w="12700" cmpd="sng">
                      <a:noFill/>
                      <a:prstDash val="solid"/>
                    </a:lnBlToTr>
                    <a:solidFill>
                      <a:sysClr val="window" lastClr="FFFFFF"/>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r>
                        <a:rPr lang="en-US" sz="1600" dirty="0">
                          <a:solidFill>
                            <a:schemeClr val="tx1"/>
                          </a:solidFill>
                          <a:latin typeface="Arial" panose="020B0604020202020204" pitchFamily="34" charset="0"/>
                          <a:cs typeface="Arial" panose="020B0604020202020204" pitchFamily="34" charset="0"/>
                        </a:rPr>
                        <a:t>26</a:t>
                      </a:r>
                    </a:p>
                  </a:txBody>
                  <a:tcPr>
                    <a:lnL>
                      <a:noFill/>
                    </a:lnL>
                    <a:lnR w="12700" cmpd="sng">
                      <a:solidFill>
                        <a:srgbClr val="5B9BD5"/>
                      </a:solidFill>
                    </a:lnR>
                    <a:lnT w="12700" cmpd="sng">
                      <a:solidFill>
                        <a:srgbClr val="5B9BD5"/>
                      </a:solidFill>
                    </a:lnT>
                    <a:lnB w="12700" cmpd="sng">
                      <a:solidFill>
                        <a:srgbClr val="5B9BD5"/>
                      </a:solidFill>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255537663"/>
                  </a:ext>
                </a:extLst>
              </a:tr>
              <a:tr h="641172">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b="0" u="none" strike="noStrike" cap="none" dirty="0">
                          <a:solidFill>
                            <a:schemeClr val="tx1"/>
                          </a:solidFill>
                          <a:effectLst/>
                          <a:latin typeface="Arial" panose="020B0604020202020204" pitchFamily="34" charset="0"/>
                          <a:cs typeface="Arial" panose="020B0604020202020204" pitchFamily="34" charset="0"/>
                          <a:sym typeface="Arial"/>
                        </a:rPr>
                        <a:t>4.3 Disposal of Unserviceable Ammunition </a:t>
                      </a:r>
                      <a:endParaRPr lang="en-GB" sz="1600" dirty="0">
                        <a:solidFill>
                          <a:schemeClr val="tx1"/>
                        </a:solidFill>
                        <a:latin typeface="Arial" panose="020B0604020202020204" pitchFamily="34" charset="0"/>
                        <a:cs typeface="Arial" panose="020B0604020202020204" pitchFamily="34" charset="0"/>
                      </a:endParaRPr>
                    </a:p>
                  </a:txBody>
                  <a:tcPr>
                    <a:lnL w="12700" cmpd="sng">
                      <a:solidFill>
                        <a:srgbClr val="5B9BD5"/>
                      </a:solidFill>
                    </a:lnL>
                    <a:lnR>
                      <a:noFill/>
                    </a:lnR>
                    <a:lnT w="12700" cmpd="sng">
                      <a:solidFill>
                        <a:srgbClr val="5B9BD5"/>
                      </a:solidFill>
                    </a:lnT>
                    <a:lnB w="12700" cmpd="sng">
                      <a:solidFill>
                        <a:srgbClr val="5B9BD5"/>
                      </a:solidFill>
                    </a:lnB>
                    <a:lnTlToBr w="12700" cmpd="sng">
                      <a:noFill/>
                      <a:prstDash val="solid"/>
                    </a:lnTlToBr>
                    <a:lnBlToTr w="12700" cmpd="sng">
                      <a:noFill/>
                      <a:prstDash val="solid"/>
                    </a:lnBlToTr>
                    <a:solidFill>
                      <a:srgbClr val="5B9BD5">
                        <a:tint val="2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r>
                        <a:rPr lang="en-US" sz="1600" dirty="0">
                          <a:solidFill>
                            <a:schemeClr val="tx1"/>
                          </a:solidFill>
                          <a:latin typeface="Arial" panose="020B0604020202020204" pitchFamily="34" charset="0"/>
                          <a:cs typeface="Arial" panose="020B0604020202020204" pitchFamily="34" charset="0"/>
                        </a:rPr>
                        <a:t>27</a:t>
                      </a:r>
                    </a:p>
                  </a:txBody>
                  <a:tcPr>
                    <a:lnL>
                      <a:noFill/>
                    </a:lnL>
                    <a:lnR w="12700" cmpd="sng">
                      <a:solidFill>
                        <a:srgbClr val="5B9BD5"/>
                      </a:solidFill>
                    </a:lnR>
                    <a:lnT w="12700" cmpd="sng">
                      <a:solidFill>
                        <a:srgbClr val="5B9BD5"/>
                      </a:solidFill>
                    </a:lnT>
                    <a:lnB w="12700" cmpd="sng">
                      <a:solidFill>
                        <a:srgbClr val="5B9BD5"/>
                      </a:solidFill>
                    </a:lnB>
                    <a:lnTlToBr w="12700" cmpd="sng">
                      <a:noFill/>
                      <a:prstDash val="solid"/>
                    </a:lnTlToBr>
                    <a:lnBlToTr w="12700" cmpd="sng">
                      <a:noFill/>
                      <a:prstDash val="solid"/>
                    </a:lnBlToTr>
                    <a:solidFill>
                      <a:srgbClr val="5B9BD5">
                        <a:tint val="20000"/>
                      </a:srgbClr>
                    </a:solidFill>
                  </a:tcPr>
                </a:tc>
                <a:extLst>
                  <a:ext uri="{0D108BD9-81ED-4DB2-BD59-A6C34878D82A}">
                    <a16:rowId xmlns:a16="http://schemas.microsoft.com/office/drawing/2014/main" val="4007894394"/>
                  </a:ext>
                </a:extLst>
              </a:tr>
              <a:tr h="641172">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b="0" u="none" strike="noStrike" cap="none" dirty="0">
                          <a:solidFill>
                            <a:schemeClr val="tx1"/>
                          </a:solidFill>
                          <a:effectLst/>
                          <a:latin typeface="Arial" panose="020B0604020202020204" pitchFamily="34" charset="0"/>
                          <a:cs typeface="Arial" panose="020B0604020202020204" pitchFamily="34" charset="0"/>
                          <a:sym typeface="Arial"/>
                        </a:rPr>
                        <a:t>4.4 Processing of Operational Ammunition Expenditure </a:t>
                      </a:r>
                      <a:endParaRPr lang="en-GB" sz="1600" dirty="0">
                        <a:solidFill>
                          <a:schemeClr val="tx1"/>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GB" sz="1600" dirty="0">
                        <a:solidFill>
                          <a:schemeClr val="tx1"/>
                        </a:solidFill>
                        <a:latin typeface="Arial" panose="020B0604020202020204" pitchFamily="34" charset="0"/>
                        <a:cs typeface="Arial" panose="020B0604020202020204" pitchFamily="34" charset="0"/>
                      </a:endParaRPr>
                    </a:p>
                  </a:txBody>
                  <a:tcPr>
                    <a:lnL w="12700" cmpd="sng">
                      <a:solidFill>
                        <a:srgbClr val="5B9BD5"/>
                      </a:solidFill>
                    </a:lnL>
                    <a:lnR>
                      <a:noFill/>
                    </a:lnR>
                    <a:lnT w="12700" cmpd="sng">
                      <a:solidFill>
                        <a:srgbClr val="5B9BD5"/>
                      </a:solidFill>
                    </a:lnT>
                    <a:lnB w="12700" cmpd="sng">
                      <a:solidFill>
                        <a:srgbClr val="5B9BD5"/>
                      </a:solidFill>
                    </a:lnB>
                    <a:lnTlToBr w="12700" cmpd="sng">
                      <a:noFill/>
                      <a:prstDash val="solid"/>
                    </a:lnTlToBr>
                    <a:lnBlToTr w="12700" cmpd="sng">
                      <a:noFill/>
                      <a:prstDash val="solid"/>
                    </a:lnBlToTr>
                    <a:solidFill>
                      <a:sysClr val="window" lastClr="FFFFFF"/>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r>
                        <a:rPr lang="en-US" sz="1600" dirty="0">
                          <a:solidFill>
                            <a:schemeClr val="tx1"/>
                          </a:solidFill>
                          <a:latin typeface="Arial" panose="020B0604020202020204" pitchFamily="34" charset="0"/>
                          <a:cs typeface="Arial" panose="020B0604020202020204" pitchFamily="34" charset="0"/>
                        </a:rPr>
                        <a:t>27</a:t>
                      </a:r>
                    </a:p>
                  </a:txBody>
                  <a:tcPr>
                    <a:lnL>
                      <a:noFill/>
                    </a:lnL>
                    <a:lnR w="12700" cmpd="sng">
                      <a:solidFill>
                        <a:srgbClr val="5B9BD5"/>
                      </a:solidFill>
                    </a:lnR>
                    <a:lnT w="12700" cmpd="sng">
                      <a:solidFill>
                        <a:srgbClr val="5B9BD5"/>
                      </a:solidFill>
                    </a:lnT>
                    <a:lnB w="12700" cmpd="sng">
                      <a:solidFill>
                        <a:srgbClr val="5B9BD5"/>
                      </a:solidFill>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08612485"/>
                  </a:ext>
                </a:extLst>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15"/>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GB" dirty="0"/>
              <a:t>Chapter 5</a:t>
            </a:r>
            <a:endParaRPr dirty="0"/>
          </a:p>
        </p:txBody>
      </p:sp>
      <p:graphicFrame>
        <p:nvGraphicFramePr>
          <p:cNvPr id="7" name="Table 6">
            <a:extLst>
              <a:ext uri="{FF2B5EF4-FFF2-40B4-BE49-F238E27FC236}">
                <a16:creationId xmlns:a16="http://schemas.microsoft.com/office/drawing/2014/main" id="{AF6159F2-A0FF-8C46-84B6-11E8BC70382C}"/>
              </a:ext>
            </a:extLst>
          </p:cNvPr>
          <p:cNvGraphicFramePr>
            <a:graphicFrameLocks noGrp="1"/>
          </p:cNvGraphicFramePr>
          <p:nvPr/>
        </p:nvGraphicFramePr>
        <p:xfrm>
          <a:off x="2021859" y="1690690"/>
          <a:ext cx="8016301" cy="3350553"/>
        </p:xfrm>
        <a:graphic>
          <a:graphicData uri="http://schemas.openxmlformats.org/drawingml/2006/table">
            <a:tbl>
              <a:tblPr firstRow="1" bandRow="1"/>
              <a:tblGrid>
                <a:gridCol w="7156087">
                  <a:extLst>
                    <a:ext uri="{9D8B030D-6E8A-4147-A177-3AD203B41FA5}">
                      <a16:colId xmlns:a16="http://schemas.microsoft.com/office/drawing/2014/main" val="1293778832"/>
                    </a:ext>
                  </a:extLst>
                </a:gridCol>
                <a:gridCol w="860214">
                  <a:extLst>
                    <a:ext uri="{9D8B030D-6E8A-4147-A177-3AD203B41FA5}">
                      <a16:colId xmlns:a16="http://schemas.microsoft.com/office/drawing/2014/main" val="768028007"/>
                    </a:ext>
                  </a:extLst>
                </a:gridCol>
              </a:tblGrid>
              <a:tr h="530651">
                <a:tc gridSpan="2">
                  <a:txBody>
                    <a:bodyPr/>
                    <a:lstStyle>
                      <a:lvl1pPr marR="0" algn="l" rtl="0">
                        <a:lnSpc>
                          <a:spcPct val="100000"/>
                        </a:lnSpc>
                        <a:spcBef>
                          <a:spcPts val="0"/>
                        </a:spcBef>
                        <a:spcAft>
                          <a:spcPts val="0"/>
                        </a:spcAft>
                        <a:buClr>
                          <a:srgbClr val="000000"/>
                        </a:buClr>
                        <a:buFont typeface="Arial"/>
                        <a:defRPr sz="1400" b="1" i="0" u="none" strike="noStrike" cap="none">
                          <a:solidFill>
                            <a:schemeClr val="lt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1" i="0" u="none" strike="noStrike" cap="none">
                          <a:solidFill>
                            <a:schemeClr val="lt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1" i="0" u="none" strike="noStrike" cap="none">
                          <a:solidFill>
                            <a:schemeClr val="lt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1" i="0" u="none" strike="noStrike" cap="none">
                          <a:solidFill>
                            <a:schemeClr val="lt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1" i="0" u="none" strike="noStrike" cap="none">
                          <a:solidFill>
                            <a:schemeClr val="lt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1" i="0" u="none" strike="noStrike" cap="none">
                          <a:solidFill>
                            <a:schemeClr val="lt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1" i="0" u="none" strike="noStrike" cap="none">
                          <a:solidFill>
                            <a:schemeClr val="lt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1" i="0" u="none" strike="noStrike" cap="none">
                          <a:solidFill>
                            <a:schemeClr val="lt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1" i="0" u="none" strike="noStrike" cap="none">
                          <a:solidFill>
                            <a:schemeClr val="lt1"/>
                          </a:solidFill>
                          <a:latin typeface="Calibri" panose="020F0502020204030204"/>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800" b="1" u="none" strike="noStrike" cap="none" dirty="0">
                          <a:solidFill>
                            <a:schemeClr val="bg1"/>
                          </a:solidFill>
                          <a:effectLst/>
                          <a:latin typeface="Arial" panose="020B0604020202020204" pitchFamily="34" charset="0"/>
                          <a:cs typeface="Arial" panose="020B0604020202020204" pitchFamily="34" charset="0"/>
                          <a:sym typeface="Arial"/>
                        </a:rPr>
                        <a:t>Chapter 5: Serviceability Checks and Training for Small Arms Training </a:t>
                      </a:r>
                      <a:endParaRPr lang="en-GB" sz="1800" dirty="0">
                        <a:solidFill>
                          <a:schemeClr val="bg1"/>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GB" sz="1400" dirty="0">
                        <a:solidFill>
                          <a:schemeClr val="bg1"/>
                        </a:solidFill>
                        <a:effectLst/>
                        <a:latin typeface="Arial" panose="020B0604020202020204" pitchFamily="34" charset="0"/>
                        <a:cs typeface="Arial" panose="020B0604020202020204" pitchFamily="34" charset="0"/>
                      </a:endParaRPr>
                    </a:p>
                  </a:txBody>
                  <a:tcPr>
                    <a:lnL w="12700" cmpd="sng">
                      <a:solidFill>
                        <a:srgbClr val="5B9BD5"/>
                      </a:solidFill>
                    </a:lnL>
                    <a:lnR w="12700" cmpd="sng">
                      <a:solidFill>
                        <a:srgbClr val="5B9BD5"/>
                      </a:solidFill>
                    </a:lnR>
                    <a:lnT w="12700" cmpd="sng">
                      <a:solidFill>
                        <a:srgbClr val="5B9BD5"/>
                      </a:solidFill>
                    </a:lnT>
                    <a:lnB w="12700" cmpd="sng">
                      <a:solidFill>
                        <a:srgbClr val="5B9BD5"/>
                      </a:solidFill>
                    </a:lnB>
                    <a:lnTlToBr w="12700" cmpd="sng">
                      <a:noFill/>
                      <a:prstDash val="solid"/>
                    </a:lnTlToBr>
                    <a:lnBlToTr w="12700" cmpd="sng">
                      <a:noFill/>
                      <a:prstDash val="solid"/>
                    </a:lnBlToTr>
                    <a:solidFill>
                      <a:srgbClr val="5B9BD5"/>
                    </a:solidFill>
                  </a:tcPr>
                </a:tc>
                <a:tc hMerge="1">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b="1" i="0" u="none" strike="noStrike" cap="none" dirty="0">
                          <a:solidFill>
                            <a:schemeClr val="bg1"/>
                          </a:solidFill>
                          <a:effectLst/>
                          <a:latin typeface="Arial" panose="020B0604020202020204" pitchFamily="34" charset="0"/>
                          <a:ea typeface="+mn-ea"/>
                          <a:cs typeface="Arial" panose="020B0604020202020204" pitchFamily="34" charset="0"/>
                          <a:sym typeface="Arial"/>
                        </a:rPr>
                        <a:t>Chapter 5: Serviceability Checks and Training for Small Arms Training </a:t>
                      </a:r>
                      <a:endParaRPr lang="en-GB" sz="1400" dirty="0">
                        <a:solidFill>
                          <a:schemeClr val="bg1"/>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GB" sz="1400" dirty="0">
                        <a:solidFill>
                          <a:schemeClr val="bg1"/>
                        </a:solidFill>
                        <a:effectLst/>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88976192"/>
                  </a:ext>
                </a:extLst>
              </a:tr>
              <a:tr h="490715">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b="0" u="none" strike="noStrike" cap="none" dirty="0">
                          <a:solidFill>
                            <a:schemeClr val="tx1"/>
                          </a:solidFill>
                          <a:effectLst/>
                          <a:latin typeface="Arial" panose="020B0604020202020204" pitchFamily="34" charset="0"/>
                          <a:cs typeface="Arial" panose="020B0604020202020204" pitchFamily="34" charset="0"/>
                          <a:sym typeface="Arial"/>
                        </a:rPr>
                        <a:t>5.1 Introduction </a:t>
                      </a:r>
                      <a:endParaRPr lang="en-GB" sz="1600" dirty="0">
                        <a:solidFill>
                          <a:schemeClr val="tx1"/>
                        </a:solidFill>
                        <a:latin typeface="Arial" panose="020B0604020202020204" pitchFamily="34" charset="0"/>
                        <a:cs typeface="Arial" panose="020B0604020202020204" pitchFamily="34" charset="0"/>
                      </a:endParaRPr>
                    </a:p>
                  </a:txBody>
                  <a:tcPr>
                    <a:lnL w="12700" cmpd="sng">
                      <a:solidFill>
                        <a:srgbClr val="5B9BD5"/>
                      </a:solidFill>
                    </a:lnL>
                    <a:lnR>
                      <a:noFill/>
                    </a:lnR>
                    <a:lnT w="12700" cmpd="sng">
                      <a:solidFill>
                        <a:srgbClr val="5B9BD5"/>
                      </a:solidFill>
                    </a:lnT>
                    <a:lnB w="12700" cmpd="sng">
                      <a:solidFill>
                        <a:srgbClr val="5B9BD5"/>
                      </a:solidFill>
                    </a:lnB>
                    <a:lnTlToBr w="12700" cmpd="sng">
                      <a:noFill/>
                      <a:prstDash val="solid"/>
                    </a:lnTlToBr>
                    <a:lnBlToTr w="12700" cmpd="sng">
                      <a:noFill/>
                      <a:prstDash val="solid"/>
                    </a:lnBlToTr>
                    <a:solidFill>
                      <a:srgbClr val="5B9BD5">
                        <a:tint val="2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r>
                        <a:rPr lang="en-US" sz="1600" dirty="0">
                          <a:solidFill>
                            <a:schemeClr val="tx1"/>
                          </a:solidFill>
                          <a:latin typeface="Arial" panose="020B0604020202020204" pitchFamily="34" charset="0"/>
                          <a:cs typeface="Arial" panose="020B0604020202020204" pitchFamily="34" charset="0"/>
                        </a:rPr>
                        <a:t>28</a:t>
                      </a:r>
                    </a:p>
                  </a:txBody>
                  <a:tcPr>
                    <a:lnL>
                      <a:noFill/>
                    </a:lnL>
                    <a:lnR w="12700" cmpd="sng">
                      <a:solidFill>
                        <a:srgbClr val="5B9BD5"/>
                      </a:solidFill>
                    </a:lnR>
                    <a:lnT w="12700" cmpd="sng">
                      <a:solidFill>
                        <a:srgbClr val="5B9BD5"/>
                      </a:solidFill>
                    </a:lnT>
                    <a:lnB w="12700" cmpd="sng">
                      <a:solidFill>
                        <a:srgbClr val="5B9BD5"/>
                      </a:solidFill>
                    </a:lnB>
                    <a:lnTlToBr w="12700" cmpd="sng">
                      <a:noFill/>
                      <a:prstDash val="solid"/>
                    </a:lnTlToBr>
                    <a:lnBlToTr w="12700" cmpd="sng">
                      <a:noFill/>
                      <a:prstDash val="solid"/>
                    </a:lnBlToTr>
                    <a:solidFill>
                      <a:srgbClr val="5B9BD5">
                        <a:tint val="20000"/>
                      </a:srgbClr>
                    </a:solidFill>
                  </a:tcPr>
                </a:tc>
                <a:extLst>
                  <a:ext uri="{0D108BD9-81ED-4DB2-BD59-A6C34878D82A}">
                    <a16:rowId xmlns:a16="http://schemas.microsoft.com/office/drawing/2014/main" val="3127488255"/>
                  </a:ext>
                </a:extLst>
              </a:tr>
              <a:tr h="561239">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b="0" u="none" strike="noStrike" cap="none" dirty="0">
                          <a:solidFill>
                            <a:schemeClr val="tx1"/>
                          </a:solidFill>
                          <a:effectLst/>
                          <a:latin typeface="Arial" panose="020B0604020202020204" pitchFamily="34" charset="0"/>
                          <a:cs typeface="Arial" panose="020B0604020202020204" pitchFamily="34" charset="0"/>
                          <a:sym typeface="Arial"/>
                        </a:rPr>
                        <a:t>5.2 Requirement of Training/ Practice Firing Ranges </a:t>
                      </a:r>
                      <a:endParaRPr lang="en-GB" sz="1600" dirty="0">
                        <a:solidFill>
                          <a:schemeClr val="tx1"/>
                        </a:solidFill>
                        <a:latin typeface="Arial" panose="020B0604020202020204" pitchFamily="34" charset="0"/>
                        <a:cs typeface="Arial" panose="020B0604020202020204" pitchFamily="34" charset="0"/>
                      </a:endParaRPr>
                    </a:p>
                  </a:txBody>
                  <a:tcPr>
                    <a:lnL w="12700" cmpd="sng">
                      <a:solidFill>
                        <a:srgbClr val="5B9BD5"/>
                      </a:solidFill>
                    </a:lnL>
                    <a:lnR>
                      <a:noFill/>
                    </a:lnR>
                    <a:lnT w="12700" cmpd="sng">
                      <a:solidFill>
                        <a:srgbClr val="5B9BD5"/>
                      </a:solidFill>
                    </a:lnT>
                    <a:lnB w="12700" cmpd="sng">
                      <a:solidFill>
                        <a:srgbClr val="5B9BD5"/>
                      </a:solidFill>
                    </a:lnB>
                    <a:lnTlToBr w="12700" cmpd="sng">
                      <a:noFill/>
                      <a:prstDash val="solid"/>
                    </a:lnTlToBr>
                    <a:lnBlToTr w="12700" cmpd="sng">
                      <a:noFill/>
                      <a:prstDash val="solid"/>
                    </a:lnBlToTr>
                    <a:solidFill>
                      <a:sysClr val="window" lastClr="FFFFFF"/>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r>
                        <a:rPr lang="en-US" sz="1600" dirty="0">
                          <a:solidFill>
                            <a:schemeClr val="tx1"/>
                          </a:solidFill>
                          <a:latin typeface="Arial" panose="020B0604020202020204" pitchFamily="34" charset="0"/>
                          <a:cs typeface="Arial" panose="020B0604020202020204" pitchFamily="34" charset="0"/>
                        </a:rPr>
                        <a:t>28</a:t>
                      </a:r>
                    </a:p>
                  </a:txBody>
                  <a:tcPr>
                    <a:lnL>
                      <a:noFill/>
                    </a:lnL>
                    <a:lnR w="12700" cmpd="sng">
                      <a:solidFill>
                        <a:srgbClr val="5B9BD5"/>
                      </a:solidFill>
                    </a:lnR>
                    <a:lnT w="12700" cmpd="sng">
                      <a:solidFill>
                        <a:srgbClr val="5B9BD5"/>
                      </a:solidFill>
                    </a:lnT>
                    <a:lnB w="12700" cmpd="sng">
                      <a:solidFill>
                        <a:srgbClr val="5B9BD5"/>
                      </a:solidFill>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255537663"/>
                  </a:ext>
                </a:extLst>
              </a:tr>
              <a:tr h="561239">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b="0" u="none" strike="noStrike" cap="none" dirty="0">
                          <a:solidFill>
                            <a:schemeClr val="tx1"/>
                          </a:solidFill>
                          <a:effectLst/>
                          <a:latin typeface="Arial" panose="020B0604020202020204" pitchFamily="34" charset="0"/>
                          <a:cs typeface="Arial" panose="020B0604020202020204" pitchFamily="34" charset="0"/>
                          <a:sym typeface="Arial"/>
                        </a:rPr>
                        <a:t>5.3 Frequency of Practice/ Firing Training </a:t>
                      </a:r>
                      <a:endParaRPr lang="en-GB" sz="1600" dirty="0">
                        <a:solidFill>
                          <a:schemeClr val="tx1"/>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GB" sz="1600" dirty="0">
                        <a:solidFill>
                          <a:schemeClr val="tx1"/>
                        </a:solidFill>
                        <a:latin typeface="Arial" panose="020B0604020202020204" pitchFamily="34" charset="0"/>
                        <a:cs typeface="Arial" panose="020B0604020202020204" pitchFamily="34" charset="0"/>
                      </a:endParaRPr>
                    </a:p>
                  </a:txBody>
                  <a:tcPr>
                    <a:lnL w="12700" cmpd="sng">
                      <a:solidFill>
                        <a:srgbClr val="5B9BD5"/>
                      </a:solidFill>
                    </a:lnL>
                    <a:lnR>
                      <a:noFill/>
                    </a:lnR>
                    <a:lnT w="12700" cmpd="sng">
                      <a:solidFill>
                        <a:srgbClr val="5B9BD5"/>
                      </a:solidFill>
                    </a:lnT>
                    <a:lnB w="12700" cmpd="sng">
                      <a:solidFill>
                        <a:srgbClr val="5B9BD5"/>
                      </a:solidFill>
                    </a:lnB>
                    <a:lnTlToBr w="12700" cmpd="sng">
                      <a:noFill/>
                      <a:prstDash val="solid"/>
                    </a:lnTlToBr>
                    <a:lnBlToTr w="12700" cmpd="sng">
                      <a:noFill/>
                      <a:prstDash val="solid"/>
                    </a:lnBlToTr>
                    <a:solidFill>
                      <a:srgbClr val="5B9BD5">
                        <a:tint val="2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r>
                        <a:rPr lang="en-US" sz="1600" dirty="0">
                          <a:solidFill>
                            <a:schemeClr val="tx1"/>
                          </a:solidFill>
                          <a:latin typeface="Arial" panose="020B0604020202020204" pitchFamily="34" charset="0"/>
                          <a:cs typeface="Arial" panose="020B0604020202020204" pitchFamily="34" charset="0"/>
                        </a:rPr>
                        <a:t>29</a:t>
                      </a:r>
                    </a:p>
                  </a:txBody>
                  <a:tcPr>
                    <a:lnL>
                      <a:noFill/>
                    </a:lnL>
                    <a:lnR w="12700" cmpd="sng">
                      <a:solidFill>
                        <a:srgbClr val="5B9BD5"/>
                      </a:solidFill>
                    </a:lnR>
                    <a:lnT w="12700" cmpd="sng">
                      <a:solidFill>
                        <a:srgbClr val="5B9BD5"/>
                      </a:solidFill>
                    </a:lnT>
                    <a:lnB w="12700" cmpd="sng">
                      <a:solidFill>
                        <a:srgbClr val="5B9BD5"/>
                      </a:solidFill>
                    </a:lnB>
                    <a:lnTlToBr w="12700" cmpd="sng">
                      <a:noFill/>
                      <a:prstDash val="solid"/>
                    </a:lnTlToBr>
                    <a:lnBlToTr w="12700" cmpd="sng">
                      <a:noFill/>
                      <a:prstDash val="solid"/>
                    </a:lnBlToTr>
                    <a:solidFill>
                      <a:srgbClr val="5B9BD5">
                        <a:tint val="20000"/>
                      </a:srgbClr>
                    </a:solidFill>
                  </a:tcPr>
                </a:tc>
                <a:extLst>
                  <a:ext uri="{0D108BD9-81ED-4DB2-BD59-A6C34878D82A}">
                    <a16:rowId xmlns:a16="http://schemas.microsoft.com/office/drawing/2014/main" val="4007894394"/>
                  </a:ext>
                </a:extLst>
              </a:tr>
              <a:tr h="561239">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b="0" u="none" strike="noStrike" cap="none" dirty="0">
                          <a:solidFill>
                            <a:schemeClr val="tx1"/>
                          </a:solidFill>
                          <a:effectLst/>
                          <a:latin typeface="Arial" panose="020B0604020202020204" pitchFamily="34" charset="0"/>
                          <a:cs typeface="Arial" panose="020B0604020202020204" pitchFamily="34" charset="0"/>
                          <a:sym typeface="Arial"/>
                        </a:rPr>
                        <a:t>5.4 Determination of Scale </a:t>
                      </a:r>
                      <a:endParaRPr lang="en-GB" sz="1600" dirty="0">
                        <a:solidFill>
                          <a:schemeClr val="tx1"/>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GB" sz="1600" dirty="0">
                        <a:solidFill>
                          <a:schemeClr val="tx1"/>
                        </a:solidFill>
                        <a:latin typeface="Arial" panose="020B0604020202020204" pitchFamily="34" charset="0"/>
                        <a:cs typeface="Arial" panose="020B0604020202020204" pitchFamily="34" charset="0"/>
                      </a:endParaRPr>
                    </a:p>
                  </a:txBody>
                  <a:tcPr>
                    <a:lnL w="12700" cmpd="sng">
                      <a:solidFill>
                        <a:srgbClr val="5B9BD5"/>
                      </a:solidFill>
                    </a:lnL>
                    <a:lnR>
                      <a:noFill/>
                    </a:lnR>
                    <a:lnT w="12700" cmpd="sng">
                      <a:solidFill>
                        <a:srgbClr val="5B9BD5"/>
                      </a:solidFill>
                    </a:lnT>
                    <a:lnB w="12700" cmpd="sng">
                      <a:solidFill>
                        <a:srgbClr val="5B9BD5"/>
                      </a:solidFill>
                    </a:lnB>
                    <a:lnTlToBr w="12700" cmpd="sng">
                      <a:noFill/>
                      <a:prstDash val="solid"/>
                    </a:lnTlToBr>
                    <a:lnBlToTr w="12700" cmpd="sng">
                      <a:noFill/>
                      <a:prstDash val="solid"/>
                    </a:lnBlToTr>
                    <a:solidFill>
                      <a:sysClr val="window" lastClr="FFFFFF"/>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r>
                        <a:rPr lang="en-US" sz="1600" dirty="0">
                          <a:solidFill>
                            <a:schemeClr val="tx1"/>
                          </a:solidFill>
                          <a:latin typeface="Arial" panose="020B0604020202020204" pitchFamily="34" charset="0"/>
                          <a:cs typeface="Arial" panose="020B0604020202020204" pitchFamily="34" charset="0"/>
                        </a:rPr>
                        <a:t>29</a:t>
                      </a:r>
                    </a:p>
                  </a:txBody>
                  <a:tcPr>
                    <a:lnL>
                      <a:noFill/>
                    </a:lnL>
                    <a:lnR w="12700" cmpd="sng">
                      <a:solidFill>
                        <a:srgbClr val="5B9BD5"/>
                      </a:solidFill>
                    </a:lnR>
                    <a:lnT w="12700" cmpd="sng">
                      <a:solidFill>
                        <a:srgbClr val="5B9BD5"/>
                      </a:solidFill>
                    </a:lnT>
                    <a:lnB w="12700" cmpd="sng">
                      <a:solidFill>
                        <a:srgbClr val="5B9BD5"/>
                      </a:solidFill>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08612485"/>
                  </a:ext>
                </a:extLst>
              </a:tr>
              <a:tr h="561239">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b="0" u="none" strike="noStrike" cap="none" dirty="0">
                          <a:solidFill>
                            <a:schemeClr val="tx1"/>
                          </a:solidFill>
                          <a:effectLst/>
                          <a:latin typeface="Arial" panose="020B0604020202020204" pitchFamily="34" charset="0"/>
                          <a:cs typeface="Arial" panose="020B0604020202020204" pitchFamily="34" charset="0"/>
                          <a:sym typeface="Arial"/>
                        </a:rPr>
                        <a:t>5.5 Conduct of Firing </a:t>
                      </a:r>
                      <a:endParaRPr lang="en-GB" sz="1600" dirty="0">
                        <a:solidFill>
                          <a:schemeClr val="tx1"/>
                        </a:solidFill>
                        <a:latin typeface="Arial" panose="020B0604020202020204" pitchFamily="34" charset="0"/>
                        <a:cs typeface="Arial" panose="020B0604020202020204" pitchFamily="34" charset="0"/>
                      </a:endParaRPr>
                    </a:p>
                  </a:txBody>
                  <a:tcPr>
                    <a:lnL w="12700" cmpd="sng">
                      <a:solidFill>
                        <a:srgbClr val="5B9BD5"/>
                      </a:solidFill>
                    </a:lnL>
                    <a:lnR>
                      <a:noFill/>
                    </a:lnR>
                    <a:lnT w="12700" cmpd="sng">
                      <a:solidFill>
                        <a:srgbClr val="5B9BD5"/>
                      </a:solidFill>
                    </a:lnT>
                    <a:lnB w="12700" cmpd="sng">
                      <a:solidFill>
                        <a:srgbClr val="5B9BD5"/>
                      </a:solidFill>
                    </a:lnB>
                    <a:lnTlToBr w="12700" cmpd="sng">
                      <a:noFill/>
                      <a:prstDash val="solid"/>
                    </a:lnTlToBr>
                    <a:lnBlToTr w="12700" cmpd="sng">
                      <a:noFill/>
                      <a:prstDash val="solid"/>
                    </a:lnBlToTr>
                    <a:solidFill>
                      <a:srgbClr val="5B9BD5">
                        <a:tint val="2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r>
                        <a:rPr lang="en-US" sz="1600" dirty="0">
                          <a:solidFill>
                            <a:schemeClr val="tx1"/>
                          </a:solidFill>
                          <a:latin typeface="Arial" panose="020B0604020202020204" pitchFamily="34" charset="0"/>
                          <a:cs typeface="Arial" panose="020B0604020202020204" pitchFamily="34" charset="0"/>
                        </a:rPr>
                        <a:t>29</a:t>
                      </a:r>
                    </a:p>
                  </a:txBody>
                  <a:tcPr>
                    <a:lnL>
                      <a:noFill/>
                    </a:lnL>
                    <a:lnR w="12700" cmpd="sng">
                      <a:solidFill>
                        <a:srgbClr val="5B9BD5"/>
                      </a:solidFill>
                    </a:lnR>
                    <a:lnT w="12700" cmpd="sng">
                      <a:solidFill>
                        <a:srgbClr val="5B9BD5"/>
                      </a:solidFill>
                    </a:lnT>
                    <a:lnB w="12700" cmpd="sng">
                      <a:solidFill>
                        <a:srgbClr val="5B9BD5"/>
                      </a:solidFill>
                    </a:lnB>
                    <a:lnTlToBr w="12700" cmpd="sng">
                      <a:noFill/>
                      <a:prstDash val="solid"/>
                    </a:lnTlToBr>
                    <a:lnBlToTr w="12700" cmpd="sng">
                      <a:noFill/>
                      <a:prstDash val="solid"/>
                    </a:lnBlToTr>
                    <a:solidFill>
                      <a:srgbClr val="5B9BD5">
                        <a:tint val="20000"/>
                      </a:srgbClr>
                    </a:solidFill>
                  </a:tcPr>
                </a:tc>
                <a:extLst>
                  <a:ext uri="{0D108BD9-81ED-4DB2-BD59-A6C34878D82A}">
                    <a16:rowId xmlns:a16="http://schemas.microsoft.com/office/drawing/2014/main" val="170554064"/>
                  </a:ext>
                </a:extLst>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16"/>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GB" dirty="0"/>
              <a:t>Chapter 6 Annexes </a:t>
            </a:r>
            <a:endParaRPr dirty="0"/>
          </a:p>
        </p:txBody>
      </p:sp>
      <p:graphicFrame>
        <p:nvGraphicFramePr>
          <p:cNvPr id="9" name="Table 4">
            <a:extLst>
              <a:ext uri="{FF2B5EF4-FFF2-40B4-BE49-F238E27FC236}">
                <a16:creationId xmlns:a16="http://schemas.microsoft.com/office/drawing/2014/main" id="{F02938E6-1A95-224D-A1A9-5F515C2BA3E6}"/>
              </a:ext>
            </a:extLst>
          </p:cNvPr>
          <p:cNvGraphicFramePr>
            <a:graphicFrameLocks noGrp="1"/>
          </p:cNvGraphicFramePr>
          <p:nvPr/>
        </p:nvGraphicFramePr>
        <p:xfrm>
          <a:off x="2575663" y="1055912"/>
          <a:ext cx="7331038" cy="5436963"/>
        </p:xfrm>
        <a:graphic>
          <a:graphicData uri="http://schemas.openxmlformats.org/drawingml/2006/table">
            <a:tbl>
              <a:tblPr firstRow="1" bandRow="1"/>
              <a:tblGrid>
                <a:gridCol w="6661468">
                  <a:extLst>
                    <a:ext uri="{9D8B030D-6E8A-4147-A177-3AD203B41FA5}">
                      <a16:colId xmlns:a16="http://schemas.microsoft.com/office/drawing/2014/main" val="673526534"/>
                    </a:ext>
                  </a:extLst>
                </a:gridCol>
                <a:gridCol w="669570">
                  <a:extLst>
                    <a:ext uri="{9D8B030D-6E8A-4147-A177-3AD203B41FA5}">
                      <a16:colId xmlns:a16="http://schemas.microsoft.com/office/drawing/2014/main" val="1237547284"/>
                    </a:ext>
                  </a:extLst>
                </a:gridCol>
              </a:tblGrid>
              <a:tr h="344928">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b="1" u="none" strike="noStrike" cap="none" dirty="0">
                          <a:solidFill>
                            <a:schemeClr val="tx1"/>
                          </a:solidFill>
                          <a:effectLst/>
                          <a:latin typeface="Arial" panose="020B0604020202020204" pitchFamily="34" charset="0"/>
                          <a:cs typeface="Arial" panose="020B0604020202020204" pitchFamily="34" charset="0"/>
                          <a:sym typeface="Arial"/>
                        </a:rPr>
                        <a:t>A </a:t>
                      </a:r>
                      <a:r>
                        <a:rPr lang="en-GB" sz="1600" b="0" u="none" strike="noStrike" cap="none" dirty="0">
                          <a:solidFill>
                            <a:schemeClr val="tx1"/>
                          </a:solidFill>
                          <a:effectLst/>
                          <a:latin typeface="Arial" panose="020B0604020202020204" pitchFamily="34" charset="0"/>
                          <a:cs typeface="Arial" panose="020B0604020202020204" pitchFamily="34" charset="0"/>
                          <a:sym typeface="Arial"/>
                        </a:rPr>
                        <a:t> Ammunition Container Specifications </a:t>
                      </a:r>
                      <a:endParaRPr lang="en-GB" sz="1600" dirty="0">
                        <a:solidFill>
                          <a:schemeClr val="tx1"/>
                        </a:solidFill>
                        <a:effectLst/>
                        <a:latin typeface="Arial" panose="020B0604020202020204" pitchFamily="34" charset="0"/>
                        <a:cs typeface="Arial" panose="020B0604020202020204" pitchFamily="34" charset="0"/>
                      </a:endParaRPr>
                    </a:p>
                  </a:txBody>
                  <a:tcPr>
                    <a:lnL w="12700" cmpd="sng">
                      <a:solidFill>
                        <a:srgbClr val="5B9BD5"/>
                      </a:solidFill>
                    </a:lnL>
                    <a:lnR>
                      <a:noFill/>
                    </a:lnR>
                    <a:lnT w="12700" cmpd="sng">
                      <a:solidFill>
                        <a:srgbClr val="5B9BD5"/>
                      </a:solidFill>
                    </a:lnT>
                    <a:lnB w="12700" cmpd="sng">
                      <a:solidFill>
                        <a:srgbClr val="5B9BD5"/>
                      </a:solidFill>
                    </a:lnB>
                    <a:lnTlToBr w="12700" cmpd="sng">
                      <a:noFill/>
                      <a:prstDash val="solid"/>
                    </a:lnTlToBr>
                    <a:lnBlToTr w="12700" cmpd="sng">
                      <a:noFill/>
                      <a:prstDash val="solid"/>
                    </a:lnBlToTr>
                    <a:solidFill>
                      <a:srgbClr val="5B9BD5">
                        <a:tint val="2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r>
                        <a:rPr lang="en-US" sz="1600" dirty="0">
                          <a:solidFill>
                            <a:schemeClr val="tx1"/>
                          </a:solidFill>
                          <a:latin typeface="Arial" panose="020B0604020202020204" pitchFamily="34" charset="0"/>
                          <a:cs typeface="Arial" panose="020B0604020202020204" pitchFamily="34" charset="0"/>
                        </a:rPr>
                        <a:t>31</a:t>
                      </a:r>
                    </a:p>
                  </a:txBody>
                  <a:tcPr>
                    <a:lnL>
                      <a:noFill/>
                    </a:lnL>
                    <a:lnR w="12700" cmpd="sng">
                      <a:solidFill>
                        <a:srgbClr val="5B9BD5"/>
                      </a:solidFill>
                    </a:lnR>
                    <a:lnT w="12700" cmpd="sng">
                      <a:solidFill>
                        <a:srgbClr val="5B9BD5"/>
                      </a:solidFill>
                    </a:lnT>
                    <a:lnB w="12700" cmpd="sng">
                      <a:solidFill>
                        <a:srgbClr val="5B9BD5"/>
                      </a:solidFill>
                    </a:lnB>
                    <a:lnTlToBr w="12700" cmpd="sng">
                      <a:noFill/>
                      <a:prstDash val="solid"/>
                    </a:lnTlToBr>
                    <a:lnBlToTr w="12700" cmpd="sng">
                      <a:noFill/>
                      <a:prstDash val="solid"/>
                    </a:lnBlToTr>
                    <a:solidFill>
                      <a:srgbClr val="5B9BD5">
                        <a:tint val="20000"/>
                      </a:srgbClr>
                    </a:solidFill>
                  </a:tcPr>
                </a:tc>
                <a:extLst>
                  <a:ext uri="{0D108BD9-81ED-4DB2-BD59-A6C34878D82A}">
                    <a16:rowId xmlns:a16="http://schemas.microsoft.com/office/drawing/2014/main" val="3085408724"/>
                  </a:ext>
                </a:extLst>
              </a:tr>
              <a:tr h="344928">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b="1" u="none" strike="noStrike" cap="none" dirty="0">
                          <a:solidFill>
                            <a:schemeClr val="tx1"/>
                          </a:solidFill>
                          <a:effectLst/>
                          <a:latin typeface="Arial" panose="020B0604020202020204" pitchFamily="34" charset="0"/>
                          <a:cs typeface="Arial" panose="020B0604020202020204" pitchFamily="34" charset="0"/>
                          <a:sym typeface="Arial"/>
                        </a:rPr>
                        <a:t>B </a:t>
                      </a:r>
                      <a:r>
                        <a:rPr lang="en-GB" sz="1600" b="0" u="none" strike="noStrike" cap="none" dirty="0">
                          <a:solidFill>
                            <a:schemeClr val="tx1"/>
                          </a:solidFill>
                          <a:effectLst/>
                          <a:latin typeface="Arial" panose="020B0604020202020204" pitchFamily="34" charset="0"/>
                          <a:cs typeface="Arial" panose="020B0604020202020204" pitchFamily="34" charset="0"/>
                          <a:sym typeface="Arial"/>
                        </a:rPr>
                        <a:t> Fire and Emergency Plan Responsibilities and Organization </a:t>
                      </a:r>
                      <a:endParaRPr lang="en-GB" sz="1600" dirty="0">
                        <a:solidFill>
                          <a:schemeClr val="tx1"/>
                        </a:solidFill>
                        <a:effectLst/>
                        <a:latin typeface="Arial" panose="020B0604020202020204" pitchFamily="34" charset="0"/>
                        <a:cs typeface="Arial" panose="020B0604020202020204" pitchFamily="34" charset="0"/>
                      </a:endParaRPr>
                    </a:p>
                  </a:txBody>
                  <a:tcPr>
                    <a:lnL w="12700" cmpd="sng">
                      <a:solidFill>
                        <a:srgbClr val="5B9BD5"/>
                      </a:solidFill>
                    </a:lnL>
                    <a:lnR>
                      <a:noFill/>
                    </a:lnR>
                    <a:lnT w="12700" cmpd="sng">
                      <a:solidFill>
                        <a:srgbClr val="5B9BD5"/>
                      </a:solidFill>
                    </a:lnT>
                    <a:lnB w="12700" cmpd="sng">
                      <a:solidFill>
                        <a:srgbClr val="5B9BD5"/>
                      </a:solidFill>
                    </a:lnB>
                    <a:lnTlToBr w="12700" cmpd="sng">
                      <a:noFill/>
                      <a:prstDash val="solid"/>
                    </a:lnTlToBr>
                    <a:lnBlToTr w="12700" cmpd="sng">
                      <a:noFill/>
                      <a:prstDash val="solid"/>
                    </a:lnBlToTr>
                    <a:solidFill>
                      <a:sysClr val="window" lastClr="FFFFFF"/>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r>
                        <a:rPr lang="en-US" sz="1600" dirty="0">
                          <a:solidFill>
                            <a:schemeClr val="tx1"/>
                          </a:solidFill>
                          <a:latin typeface="Arial" panose="020B0604020202020204" pitchFamily="34" charset="0"/>
                          <a:cs typeface="Arial" panose="020B0604020202020204" pitchFamily="34" charset="0"/>
                        </a:rPr>
                        <a:t>33</a:t>
                      </a:r>
                    </a:p>
                  </a:txBody>
                  <a:tcPr>
                    <a:lnL>
                      <a:noFill/>
                    </a:lnL>
                    <a:lnR w="12700" cmpd="sng">
                      <a:solidFill>
                        <a:srgbClr val="5B9BD5"/>
                      </a:solidFill>
                    </a:lnR>
                    <a:lnT w="12700" cmpd="sng">
                      <a:solidFill>
                        <a:srgbClr val="5B9BD5"/>
                      </a:solidFill>
                    </a:lnT>
                    <a:lnB w="12700" cmpd="sng">
                      <a:solidFill>
                        <a:srgbClr val="5B9BD5"/>
                      </a:solidFill>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099941261"/>
                  </a:ext>
                </a:extLst>
              </a:tr>
              <a:tr h="344928">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r>
                        <a:rPr lang="en-GB" sz="1600" b="1" u="none" strike="noStrike" cap="none" dirty="0">
                          <a:solidFill>
                            <a:schemeClr val="tx1"/>
                          </a:solidFill>
                          <a:effectLst/>
                          <a:latin typeface="Arial" panose="020B0604020202020204" pitchFamily="34" charset="0"/>
                          <a:cs typeface="Arial" panose="020B0604020202020204" pitchFamily="34" charset="0"/>
                          <a:sym typeface="Arial"/>
                        </a:rPr>
                        <a:t>C </a:t>
                      </a:r>
                      <a:r>
                        <a:rPr lang="en-GB" sz="1600" b="0" u="none" strike="noStrike" cap="none" dirty="0">
                          <a:solidFill>
                            <a:schemeClr val="tx1"/>
                          </a:solidFill>
                          <a:effectLst/>
                          <a:latin typeface="Arial" panose="020B0604020202020204" pitchFamily="34" charset="0"/>
                          <a:cs typeface="Arial" panose="020B0604020202020204" pitchFamily="34" charset="0"/>
                          <a:sym typeface="Arial"/>
                        </a:rPr>
                        <a:t> Inspection Template </a:t>
                      </a:r>
                      <a:endParaRPr lang="en-GB" sz="1600" dirty="0">
                        <a:solidFill>
                          <a:schemeClr val="tx1"/>
                        </a:solidFill>
                        <a:effectLst/>
                        <a:latin typeface="Arial" panose="020B0604020202020204" pitchFamily="34" charset="0"/>
                        <a:cs typeface="Arial" panose="020B0604020202020204" pitchFamily="34" charset="0"/>
                      </a:endParaRPr>
                    </a:p>
                    <a:p>
                      <a:r>
                        <a:rPr lang="en-GB" sz="1600" b="0" u="none" strike="noStrike" cap="none" dirty="0">
                          <a:solidFill>
                            <a:schemeClr val="tx1"/>
                          </a:solidFill>
                          <a:effectLst/>
                          <a:latin typeface="Arial" panose="020B0604020202020204" pitchFamily="34" charset="0"/>
                          <a:cs typeface="Arial" panose="020B0604020202020204" pitchFamily="34" charset="0"/>
                          <a:sym typeface="Arial"/>
                        </a:rPr>
                        <a:t>Appendix 1 Ammunition Inspection Report </a:t>
                      </a:r>
                      <a:endParaRPr lang="en-GB" sz="1600" dirty="0">
                        <a:solidFill>
                          <a:schemeClr val="tx1"/>
                        </a:solidFill>
                        <a:effectLst/>
                        <a:latin typeface="Arial" panose="020B0604020202020204" pitchFamily="34" charset="0"/>
                        <a:cs typeface="Arial" panose="020B0604020202020204" pitchFamily="34" charset="0"/>
                      </a:endParaRPr>
                    </a:p>
                  </a:txBody>
                  <a:tcPr>
                    <a:lnL w="12700" cmpd="sng">
                      <a:solidFill>
                        <a:srgbClr val="5B9BD5"/>
                      </a:solidFill>
                    </a:lnL>
                    <a:lnR>
                      <a:noFill/>
                    </a:lnR>
                    <a:lnT w="12700" cmpd="sng">
                      <a:solidFill>
                        <a:srgbClr val="5B9BD5"/>
                      </a:solidFill>
                    </a:lnT>
                    <a:lnB w="12700" cmpd="sng">
                      <a:solidFill>
                        <a:srgbClr val="5B9BD5"/>
                      </a:solidFill>
                    </a:lnB>
                    <a:lnTlToBr w="12700" cmpd="sng">
                      <a:noFill/>
                      <a:prstDash val="solid"/>
                    </a:lnTlToBr>
                    <a:lnBlToTr w="12700" cmpd="sng">
                      <a:noFill/>
                      <a:prstDash val="solid"/>
                    </a:lnBlToTr>
                    <a:solidFill>
                      <a:srgbClr val="5B9BD5">
                        <a:tint val="2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r>
                        <a:rPr lang="en-US" sz="1600" dirty="0">
                          <a:solidFill>
                            <a:schemeClr val="tx1"/>
                          </a:solidFill>
                          <a:latin typeface="Arial" panose="020B0604020202020204" pitchFamily="34" charset="0"/>
                          <a:cs typeface="Arial" panose="020B0604020202020204" pitchFamily="34" charset="0"/>
                        </a:rPr>
                        <a:t>35</a:t>
                      </a:r>
                    </a:p>
                    <a:p>
                      <a:r>
                        <a:rPr lang="en-US" sz="1600" dirty="0">
                          <a:solidFill>
                            <a:schemeClr val="tx1"/>
                          </a:solidFill>
                          <a:latin typeface="Arial" panose="020B0604020202020204" pitchFamily="34" charset="0"/>
                          <a:cs typeface="Arial" panose="020B0604020202020204" pitchFamily="34" charset="0"/>
                        </a:rPr>
                        <a:t>38</a:t>
                      </a:r>
                    </a:p>
                  </a:txBody>
                  <a:tcPr>
                    <a:lnL>
                      <a:noFill/>
                    </a:lnL>
                    <a:lnR w="12700" cmpd="sng">
                      <a:solidFill>
                        <a:srgbClr val="5B9BD5"/>
                      </a:solidFill>
                    </a:lnR>
                    <a:lnT w="12700" cmpd="sng">
                      <a:solidFill>
                        <a:srgbClr val="5B9BD5"/>
                      </a:solidFill>
                    </a:lnT>
                    <a:lnB w="12700" cmpd="sng">
                      <a:solidFill>
                        <a:srgbClr val="5B9BD5"/>
                      </a:solidFill>
                    </a:lnB>
                    <a:lnTlToBr w="12700" cmpd="sng">
                      <a:noFill/>
                      <a:prstDash val="solid"/>
                    </a:lnTlToBr>
                    <a:lnBlToTr w="12700" cmpd="sng">
                      <a:noFill/>
                      <a:prstDash val="solid"/>
                    </a:lnBlToTr>
                    <a:solidFill>
                      <a:srgbClr val="5B9BD5">
                        <a:tint val="20000"/>
                      </a:srgbClr>
                    </a:solidFill>
                  </a:tcPr>
                </a:tc>
                <a:extLst>
                  <a:ext uri="{0D108BD9-81ED-4DB2-BD59-A6C34878D82A}">
                    <a16:rowId xmlns:a16="http://schemas.microsoft.com/office/drawing/2014/main" val="846905698"/>
                  </a:ext>
                </a:extLst>
              </a:tr>
              <a:tr h="372192">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b="1" u="none" strike="noStrike" cap="none" dirty="0">
                          <a:solidFill>
                            <a:schemeClr val="tx1"/>
                          </a:solidFill>
                          <a:effectLst/>
                          <a:latin typeface="Arial" panose="020B0604020202020204" pitchFamily="34" charset="0"/>
                          <a:cs typeface="Arial" panose="020B0604020202020204" pitchFamily="34" charset="0"/>
                          <a:sym typeface="Arial"/>
                        </a:rPr>
                        <a:t>D</a:t>
                      </a:r>
                      <a:r>
                        <a:rPr lang="en-GB" sz="1600" b="0" u="none" strike="noStrike" cap="none" dirty="0">
                          <a:solidFill>
                            <a:schemeClr val="tx1"/>
                          </a:solidFill>
                          <a:effectLst/>
                          <a:latin typeface="Arial" panose="020B0604020202020204" pitchFamily="34" charset="0"/>
                          <a:cs typeface="Arial" panose="020B0604020202020204" pitchFamily="34" charset="0"/>
                          <a:sym typeface="Arial"/>
                        </a:rPr>
                        <a:t>  Senior Ammunition Technical Officer Competences &amp; Responsibility </a:t>
                      </a:r>
                      <a:endParaRPr lang="en-GB" sz="1600" dirty="0">
                        <a:solidFill>
                          <a:schemeClr val="tx1"/>
                        </a:solidFill>
                        <a:effectLst/>
                        <a:latin typeface="Arial" panose="020B0604020202020204" pitchFamily="34" charset="0"/>
                        <a:cs typeface="Arial" panose="020B0604020202020204" pitchFamily="34" charset="0"/>
                      </a:endParaRPr>
                    </a:p>
                  </a:txBody>
                  <a:tcPr>
                    <a:lnL w="12700" cmpd="sng">
                      <a:solidFill>
                        <a:srgbClr val="5B9BD5"/>
                      </a:solidFill>
                    </a:lnL>
                    <a:lnR>
                      <a:noFill/>
                    </a:lnR>
                    <a:lnT w="12700" cmpd="sng">
                      <a:solidFill>
                        <a:srgbClr val="5B9BD5"/>
                      </a:solidFill>
                    </a:lnT>
                    <a:lnB w="12700" cmpd="sng">
                      <a:solidFill>
                        <a:srgbClr val="5B9BD5"/>
                      </a:solidFill>
                    </a:lnB>
                    <a:lnTlToBr w="12700" cmpd="sng">
                      <a:noFill/>
                      <a:prstDash val="solid"/>
                    </a:lnTlToBr>
                    <a:lnBlToTr w="12700" cmpd="sng">
                      <a:noFill/>
                      <a:prstDash val="solid"/>
                    </a:lnBlToTr>
                    <a:solidFill>
                      <a:sysClr val="window" lastClr="FFFFFF"/>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r>
                        <a:rPr lang="en-US" sz="1600" dirty="0">
                          <a:solidFill>
                            <a:schemeClr val="tx1"/>
                          </a:solidFill>
                          <a:latin typeface="Arial" panose="020B0604020202020204" pitchFamily="34" charset="0"/>
                          <a:cs typeface="Arial" panose="020B0604020202020204" pitchFamily="34" charset="0"/>
                        </a:rPr>
                        <a:t>43</a:t>
                      </a:r>
                    </a:p>
                  </a:txBody>
                  <a:tcPr>
                    <a:lnL>
                      <a:noFill/>
                    </a:lnL>
                    <a:lnR w="12700" cmpd="sng">
                      <a:solidFill>
                        <a:srgbClr val="5B9BD5"/>
                      </a:solidFill>
                    </a:lnR>
                    <a:lnT w="12700" cmpd="sng">
                      <a:solidFill>
                        <a:srgbClr val="5B9BD5"/>
                      </a:solidFill>
                    </a:lnT>
                    <a:lnB w="12700" cmpd="sng">
                      <a:solidFill>
                        <a:srgbClr val="5B9BD5"/>
                      </a:solidFill>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867095725"/>
                  </a:ext>
                </a:extLst>
              </a:tr>
              <a:tr h="344928">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b="1" u="none" strike="noStrike" cap="none" dirty="0">
                          <a:solidFill>
                            <a:schemeClr val="tx1"/>
                          </a:solidFill>
                          <a:effectLst/>
                          <a:latin typeface="Arial" panose="020B0604020202020204" pitchFamily="34" charset="0"/>
                          <a:cs typeface="Arial" panose="020B0604020202020204" pitchFamily="34" charset="0"/>
                          <a:sym typeface="Arial"/>
                        </a:rPr>
                        <a:t>E</a:t>
                      </a:r>
                      <a:r>
                        <a:rPr lang="en-GB" sz="1600" b="0" u="none" strike="noStrike" cap="none" dirty="0">
                          <a:solidFill>
                            <a:schemeClr val="tx1"/>
                          </a:solidFill>
                          <a:effectLst/>
                          <a:latin typeface="Arial" panose="020B0604020202020204" pitchFamily="34" charset="0"/>
                          <a:cs typeface="Arial" panose="020B0604020202020204" pitchFamily="34" charset="0"/>
                          <a:sym typeface="Arial"/>
                        </a:rPr>
                        <a:t>  The Calculation of Ammunition for Infantry Weapons </a:t>
                      </a:r>
                      <a:endParaRPr lang="en-GB" sz="1600" dirty="0">
                        <a:solidFill>
                          <a:schemeClr val="tx1"/>
                        </a:solidFill>
                        <a:effectLst/>
                        <a:latin typeface="Arial" panose="020B0604020202020204" pitchFamily="34" charset="0"/>
                        <a:cs typeface="Arial" panose="020B0604020202020204" pitchFamily="34" charset="0"/>
                      </a:endParaRPr>
                    </a:p>
                  </a:txBody>
                  <a:tcPr>
                    <a:lnL w="12700" cmpd="sng">
                      <a:solidFill>
                        <a:srgbClr val="5B9BD5"/>
                      </a:solidFill>
                    </a:lnL>
                    <a:lnR>
                      <a:noFill/>
                    </a:lnR>
                    <a:lnT w="12700" cmpd="sng">
                      <a:solidFill>
                        <a:srgbClr val="5B9BD5"/>
                      </a:solidFill>
                    </a:lnT>
                    <a:lnB w="12700" cmpd="sng">
                      <a:solidFill>
                        <a:srgbClr val="5B9BD5"/>
                      </a:solidFill>
                    </a:lnB>
                    <a:lnTlToBr w="12700" cmpd="sng">
                      <a:noFill/>
                      <a:prstDash val="solid"/>
                    </a:lnTlToBr>
                    <a:lnBlToTr w="12700" cmpd="sng">
                      <a:noFill/>
                      <a:prstDash val="solid"/>
                    </a:lnBlToTr>
                    <a:solidFill>
                      <a:srgbClr val="5B9BD5">
                        <a:tint val="2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r>
                        <a:rPr lang="en-US" sz="1600" dirty="0">
                          <a:solidFill>
                            <a:schemeClr val="tx1"/>
                          </a:solidFill>
                          <a:latin typeface="Arial" panose="020B0604020202020204" pitchFamily="34" charset="0"/>
                          <a:cs typeface="Arial" panose="020B0604020202020204" pitchFamily="34" charset="0"/>
                        </a:rPr>
                        <a:t>45</a:t>
                      </a:r>
                    </a:p>
                  </a:txBody>
                  <a:tcPr>
                    <a:lnL>
                      <a:noFill/>
                    </a:lnL>
                    <a:lnR w="12700" cmpd="sng">
                      <a:solidFill>
                        <a:srgbClr val="5B9BD5"/>
                      </a:solidFill>
                    </a:lnR>
                    <a:lnT w="12700" cmpd="sng">
                      <a:solidFill>
                        <a:srgbClr val="5B9BD5"/>
                      </a:solidFill>
                    </a:lnT>
                    <a:lnB w="12700" cmpd="sng">
                      <a:solidFill>
                        <a:srgbClr val="5B9BD5"/>
                      </a:solidFill>
                    </a:lnB>
                    <a:lnTlToBr w="12700" cmpd="sng">
                      <a:noFill/>
                      <a:prstDash val="solid"/>
                    </a:lnTlToBr>
                    <a:lnBlToTr w="12700" cmpd="sng">
                      <a:noFill/>
                      <a:prstDash val="solid"/>
                    </a:lnBlToTr>
                    <a:solidFill>
                      <a:srgbClr val="5B9BD5">
                        <a:tint val="20000"/>
                      </a:srgbClr>
                    </a:solidFill>
                  </a:tcPr>
                </a:tc>
                <a:extLst>
                  <a:ext uri="{0D108BD9-81ED-4DB2-BD59-A6C34878D82A}">
                    <a16:rowId xmlns:a16="http://schemas.microsoft.com/office/drawing/2014/main" val="768843280"/>
                  </a:ext>
                </a:extLst>
              </a:tr>
              <a:tr h="346515">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b="1" u="none" strike="noStrike" cap="none" dirty="0">
                          <a:solidFill>
                            <a:schemeClr val="tx1"/>
                          </a:solidFill>
                          <a:effectLst/>
                          <a:latin typeface="Arial" panose="020B0604020202020204" pitchFamily="34" charset="0"/>
                          <a:cs typeface="Arial" panose="020B0604020202020204" pitchFamily="34" charset="0"/>
                          <a:sym typeface="Arial"/>
                        </a:rPr>
                        <a:t>F </a:t>
                      </a:r>
                      <a:r>
                        <a:rPr lang="en-GB" sz="1600" b="0" u="none" strike="noStrike" cap="none" dirty="0">
                          <a:solidFill>
                            <a:schemeClr val="tx1"/>
                          </a:solidFill>
                          <a:effectLst/>
                          <a:latin typeface="Arial" panose="020B0604020202020204" pitchFamily="34" charset="0"/>
                          <a:cs typeface="Arial" panose="020B0604020202020204" pitchFamily="34" charset="0"/>
                          <a:sym typeface="Arial"/>
                        </a:rPr>
                        <a:t> The Calculation of Ammunition for Armor Weapons </a:t>
                      </a:r>
                      <a:endParaRPr lang="en-GB" sz="1600" dirty="0">
                        <a:solidFill>
                          <a:schemeClr val="tx1"/>
                        </a:solidFill>
                        <a:effectLst/>
                        <a:latin typeface="Arial" panose="020B0604020202020204" pitchFamily="34" charset="0"/>
                        <a:cs typeface="Arial" panose="020B0604020202020204" pitchFamily="34" charset="0"/>
                      </a:endParaRPr>
                    </a:p>
                  </a:txBody>
                  <a:tcPr>
                    <a:lnL w="12700" cmpd="sng">
                      <a:solidFill>
                        <a:srgbClr val="5B9BD5"/>
                      </a:solidFill>
                    </a:lnL>
                    <a:lnR>
                      <a:noFill/>
                    </a:lnR>
                    <a:lnT w="12700" cmpd="sng">
                      <a:solidFill>
                        <a:srgbClr val="5B9BD5"/>
                      </a:solidFill>
                    </a:lnT>
                    <a:lnB w="12700" cmpd="sng">
                      <a:solidFill>
                        <a:srgbClr val="5B9BD5"/>
                      </a:solidFill>
                    </a:lnB>
                    <a:lnTlToBr w="12700" cmpd="sng">
                      <a:noFill/>
                      <a:prstDash val="solid"/>
                    </a:lnTlToBr>
                    <a:lnBlToTr w="12700" cmpd="sng">
                      <a:noFill/>
                      <a:prstDash val="solid"/>
                    </a:lnBlToTr>
                    <a:solidFill>
                      <a:sysClr val="window" lastClr="FFFFFF"/>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r>
                        <a:rPr lang="en-US" sz="1600" dirty="0">
                          <a:solidFill>
                            <a:schemeClr val="tx1"/>
                          </a:solidFill>
                          <a:latin typeface="Arial" panose="020B0604020202020204" pitchFamily="34" charset="0"/>
                          <a:cs typeface="Arial" panose="020B0604020202020204" pitchFamily="34" charset="0"/>
                        </a:rPr>
                        <a:t>47</a:t>
                      </a:r>
                    </a:p>
                  </a:txBody>
                  <a:tcPr>
                    <a:lnL>
                      <a:noFill/>
                    </a:lnL>
                    <a:lnR w="12700" cmpd="sng">
                      <a:solidFill>
                        <a:srgbClr val="5B9BD5"/>
                      </a:solidFill>
                    </a:lnR>
                    <a:lnT w="12700" cmpd="sng">
                      <a:solidFill>
                        <a:srgbClr val="5B9BD5"/>
                      </a:solidFill>
                    </a:lnT>
                    <a:lnB w="12700" cmpd="sng">
                      <a:solidFill>
                        <a:srgbClr val="5B9BD5"/>
                      </a:solidFill>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527225701"/>
                  </a:ext>
                </a:extLst>
              </a:tr>
              <a:tr h="344928">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b="1" u="none" strike="noStrike" cap="none" dirty="0">
                          <a:solidFill>
                            <a:schemeClr val="tx1"/>
                          </a:solidFill>
                          <a:effectLst/>
                          <a:latin typeface="Arial" panose="020B0604020202020204" pitchFamily="34" charset="0"/>
                          <a:cs typeface="Arial" panose="020B0604020202020204" pitchFamily="34" charset="0"/>
                          <a:sym typeface="Arial"/>
                        </a:rPr>
                        <a:t>G </a:t>
                      </a:r>
                      <a:r>
                        <a:rPr lang="en-GB" sz="1600" b="0" u="none" strike="noStrike" cap="none" dirty="0">
                          <a:solidFill>
                            <a:schemeClr val="tx1"/>
                          </a:solidFill>
                          <a:effectLst/>
                          <a:latin typeface="Arial" panose="020B0604020202020204" pitchFamily="34" charset="0"/>
                          <a:cs typeface="Arial" panose="020B0604020202020204" pitchFamily="34" charset="0"/>
                          <a:sym typeface="Arial"/>
                        </a:rPr>
                        <a:t> The Calculation of Ammunition for Artillery Weapons </a:t>
                      </a:r>
                      <a:endParaRPr lang="en-GB" sz="1600" dirty="0">
                        <a:solidFill>
                          <a:schemeClr val="tx1"/>
                        </a:solidFill>
                        <a:effectLst/>
                        <a:latin typeface="Arial" panose="020B0604020202020204" pitchFamily="34" charset="0"/>
                        <a:cs typeface="Arial" panose="020B0604020202020204" pitchFamily="34" charset="0"/>
                      </a:endParaRPr>
                    </a:p>
                  </a:txBody>
                  <a:tcPr>
                    <a:lnL w="12700" cmpd="sng">
                      <a:solidFill>
                        <a:srgbClr val="5B9BD5"/>
                      </a:solidFill>
                    </a:lnL>
                    <a:lnR>
                      <a:noFill/>
                    </a:lnR>
                    <a:lnT w="12700" cmpd="sng">
                      <a:solidFill>
                        <a:srgbClr val="5B9BD5"/>
                      </a:solidFill>
                    </a:lnT>
                    <a:lnB w="12700" cmpd="sng">
                      <a:solidFill>
                        <a:srgbClr val="5B9BD5"/>
                      </a:solidFill>
                    </a:lnB>
                    <a:lnTlToBr w="12700" cmpd="sng">
                      <a:noFill/>
                      <a:prstDash val="solid"/>
                    </a:lnTlToBr>
                    <a:lnBlToTr w="12700" cmpd="sng">
                      <a:noFill/>
                      <a:prstDash val="solid"/>
                    </a:lnBlToTr>
                    <a:solidFill>
                      <a:srgbClr val="5B9BD5">
                        <a:tint val="2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r>
                        <a:rPr lang="en-US" sz="1600" dirty="0">
                          <a:solidFill>
                            <a:schemeClr val="tx1"/>
                          </a:solidFill>
                          <a:latin typeface="Arial" panose="020B0604020202020204" pitchFamily="34" charset="0"/>
                          <a:cs typeface="Arial" panose="020B0604020202020204" pitchFamily="34" charset="0"/>
                        </a:rPr>
                        <a:t>48</a:t>
                      </a:r>
                    </a:p>
                  </a:txBody>
                  <a:tcPr>
                    <a:lnL>
                      <a:noFill/>
                    </a:lnL>
                    <a:lnR w="12700" cmpd="sng">
                      <a:solidFill>
                        <a:srgbClr val="5B9BD5"/>
                      </a:solidFill>
                    </a:lnR>
                    <a:lnT w="12700" cmpd="sng">
                      <a:solidFill>
                        <a:srgbClr val="5B9BD5"/>
                      </a:solidFill>
                    </a:lnT>
                    <a:lnB w="12700" cmpd="sng">
                      <a:solidFill>
                        <a:srgbClr val="5B9BD5"/>
                      </a:solidFill>
                    </a:lnB>
                    <a:lnTlToBr w="12700" cmpd="sng">
                      <a:noFill/>
                      <a:prstDash val="solid"/>
                    </a:lnTlToBr>
                    <a:lnBlToTr w="12700" cmpd="sng">
                      <a:noFill/>
                      <a:prstDash val="solid"/>
                    </a:lnBlToTr>
                    <a:solidFill>
                      <a:srgbClr val="5B9BD5">
                        <a:tint val="20000"/>
                      </a:srgbClr>
                    </a:solidFill>
                  </a:tcPr>
                </a:tc>
                <a:extLst>
                  <a:ext uri="{0D108BD9-81ED-4DB2-BD59-A6C34878D82A}">
                    <a16:rowId xmlns:a16="http://schemas.microsoft.com/office/drawing/2014/main" val="59945435"/>
                  </a:ext>
                </a:extLst>
              </a:tr>
              <a:tr h="344928">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b="1" u="none" strike="noStrike" cap="none" dirty="0">
                          <a:solidFill>
                            <a:schemeClr val="tx1"/>
                          </a:solidFill>
                          <a:effectLst/>
                          <a:latin typeface="Arial" panose="020B0604020202020204" pitchFamily="34" charset="0"/>
                          <a:cs typeface="Arial" panose="020B0604020202020204" pitchFamily="34" charset="0"/>
                          <a:sym typeface="Arial"/>
                        </a:rPr>
                        <a:t>H</a:t>
                      </a:r>
                      <a:r>
                        <a:rPr lang="en-GB" sz="1600" b="0" u="none" strike="noStrike" cap="none" dirty="0">
                          <a:solidFill>
                            <a:schemeClr val="tx1"/>
                          </a:solidFill>
                          <a:effectLst/>
                          <a:latin typeface="Arial" panose="020B0604020202020204" pitchFamily="34" charset="0"/>
                          <a:cs typeface="Arial" panose="020B0604020202020204" pitchFamily="34" charset="0"/>
                          <a:sym typeface="Arial"/>
                        </a:rPr>
                        <a:t>  The Calculation of Ammunition for Military Aviation/Aircraft </a:t>
                      </a:r>
                      <a:endParaRPr lang="en-GB" sz="1600" dirty="0">
                        <a:solidFill>
                          <a:schemeClr val="tx1"/>
                        </a:solidFill>
                        <a:effectLst/>
                        <a:latin typeface="Arial" panose="020B0604020202020204" pitchFamily="34" charset="0"/>
                        <a:cs typeface="Arial" panose="020B0604020202020204" pitchFamily="34" charset="0"/>
                      </a:endParaRPr>
                    </a:p>
                  </a:txBody>
                  <a:tcPr>
                    <a:lnL w="12700" cmpd="sng">
                      <a:solidFill>
                        <a:srgbClr val="5B9BD5"/>
                      </a:solidFill>
                    </a:lnL>
                    <a:lnR>
                      <a:noFill/>
                    </a:lnR>
                    <a:lnT w="12700" cmpd="sng">
                      <a:solidFill>
                        <a:srgbClr val="5B9BD5"/>
                      </a:solidFill>
                    </a:lnT>
                    <a:lnB w="12700" cmpd="sng">
                      <a:solidFill>
                        <a:srgbClr val="5B9BD5"/>
                      </a:solidFill>
                    </a:lnB>
                    <a:lnTlToBr w="12700" cmpd="sng">
                      <a:noFill/>
                      <a:prstDash val="solid"/>
                    </a:lnTlToBr>
                    <a:lnBlToTr w="12700" cmpd="sng">
                      <a:noFill/>
                      <a:prstDash val="solid"/>
                    </a:lnBlToTr>
                    <a:solidFill>
                      <a:sysClr val="window" lastClr="FFFFFF"/>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r>
                        <a:rPr lang="en-US" sz="1600" dirty="0">
                          <a:solidFill>
                            <a:schemeClr val="tx1"/>
                          </a:solidFill>
                          <a:latin typeface="Arial" panose="020B0604020202020204" pitchFamily="34" charset="0"/>
                          <a:cs typeface="Arial" panose="020B0604020202020204" pitchFamily="34" charset="0"/>
                        </a:rPr>
                        <a:t>49</a:t>
                      </a:r>
                    </a:p>
                  </a:txBody>
                  <a:tcPr>
                    <a:lnL>
                      <a:noFill/>
                    </a:lnL>
                    <a:lnR w="12700" cmpd="sng">
                      <a:solidFill>
                        <a:srgbClr val="5B9BD5"/>
                      </a:solidFill>
                    </a:lnR>
                    <a:lnT w="12700" cmpd="sng">
                      <a:solidFill>
                        <a:srgbClr val="5B9BD5"/>
                      </a:solidFill>
                    </a:lnT>
                    <a:lnB w="12700" cmpd="sng">
                      <a:solidFill>
                        <a:srgbClr val="5B9BD5"/>
                      </a:solidFill>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2966767871"/>
                  </a:ext>
                </a:extLst>
              </a:tr>
              <a:tr h="344928">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b="1" u="none" strike="noStrike" cap="none" dirty="0">
                          <a:solidFill>
                            <a:schemeClr val="tx1"/>
                          </a:solidFill>
                          <a:effectLst/>
                          <a:latin typeface="Arial" panose="020B0604020202020204" pitchFamily="34" charset="0"/>
                          <a:cs typeface="Arial" panose="020B0604020202020204" pitchFamily="34" charset="0"/>
                          <a:sym typeface="Arial"/>
                        </a:rPr>
                        <a:t>I  </a:t>
                      </a:r>
                      <a:r>
                        <a:rPr lang="en-GB" sz="1600" b="0" u="none" strike="noStrike" cap="none" dirty="0">
                          <a:solidFill>
                            <a:schemeClr val="tx1"/>
                          </a:solidFill>
                          <a:effectLst/>
                          <a:latin typeface="Arial" panose="020B0604020202020204" pitchFamily="34" charset="0"/>
                          <a:cs typeface="Arial" panose="020B0604020202020204" pitchFamily="34" charset="0"/>
                          <a:sym typeface="Arial"/>
                        </a:rPr>
                        <a:t>The Calculation of Ammunition for Explosive Ordnance Devices </a:t>
                      </a:r>
                      <a:endParaRPr lang="en-GB" sz="1600" dirty="0">
                        <a:solidFill>
                          <a:schemeClr val="tx1"/>
                        </a:solidFill>
                        <a:effectLst/>
                        <a:latin typeface="Arial" panose="020B0604020202020204" pitchFamily="34" charset="0"/>
                        <a:cs typeface="Arial" panose="020B0604020202020204" pitchFamily="34" charset="0"/>
                      </a:endParaRPr>
                    </a:p>
                  </a:txBody>
                  <a:tcPr>
                    <a:lnL w="12700" cmpd="sng">
                      <a:solidFill>
                        <a:srgbClr val="5B9BD5"/>
                      </a:solidFill>
                    </a:lnL>
                    <a:lnR>
                      <a:noFill/>
                    </a:lnR>
                    <a:lnT w="12700" cmpd="sng">
                      <a:solidFill>
                        <a:srgbClr val="5B9BD5"/>
                      </a:solidFill>
                    </a:lnT>
                    <a:lnB w="12700" cmpd="sng">
                      <a:solidFill>
                        <a:srgbClr val="5B9BD5"/>
                      </a:solidFill>
                    </a:lnB>
                    <a:lnTlToBr w="12700" cmpd="sng">
                      <a:noFill/>
                      <a:prstDash val="solid"/>
                    </a:lnTlToBr>
                    <a:lnBlToTr w="12700" cmpd="sng">
                      <a:noFill/>
                      <a:prstDash val="solid"/>
                    </a:lnBlToTr>
                    <a:solidFill>
                      <a:srgbClr val="5B9BD5">
                        <a:tint val="2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r>
                        <a:rPr lang="en-US" sz="1600" dirty="0">
                          <a:solidFill>
                            <a:schemeClr val="tx1"/>
                          </a:solidFill>
                          <a:latin typeface="Arial" panose="020B0604020202020204" pitchFamily="34" charset="0"/>
                          <a:cs typeface="Arial" panose="020B0604020202020204" pitchFamily="34" charset="0"/>
                        </a:rPr>
                        <a:t>50</a:t>
                      </a:r>
                    </a:p>
                  </a:txBody>
                  <a:tcPr>
                    <a:lnL>
                      <a:noFill/>
                    </a:lnL>
                    <a:lnR w="12700" cmpd="sng">
                      <a:solidFill>
                        <a:srgbClr val="5B9BD5"/>
                      </a:solidFill>
                    </a:lnR>
                    <a:lnT w="12700" cmpd="sng">
                      <a:solidFill>
                        <a:srgbClr val="5B9BD5"/>
                      </a:solidFill>
                    </a:lnT>
                    <a:lnB w="12700" cmpd="sng">
                      <a:solidFill>
                        <a:srgbClr val="5B9BD5"/>
                      </a:solidFill>
                    </a:lnB>
                    <a:lnTlToBr w="12700" cmpd="sng">
                      <a:noFill/>
                      <a:prstDash val="solid"/>
                    </a:lnTlToBr>
                    <a:lnBlToTr w="12700" cmpd="sng">
                      <a:noFill/>
                      <a:prstDash val="solid"/>
                    </a:lnBlToTr>
                    <a:solidFill>
                      <a:srgbClr val="5B9BD5">
                        <a:tint val="20000"/>
                      </a:srgbClr>
                    </a:solidFill>
                  </a:tcPr>
                </a:tc>
                <a:extLst>
                  <a:ext uri="{0D108BD9-81ED-4DB2-BD59-A6C34878D82A}">
                    <a16:rowId xmlns:a16="http://schemas.microsoft.com/office/drawing/2014/main" val="3831534450"/>
                  </a:ext>
                </a:extLst>
              </a:tr>
              <a:tr h="344928">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b="1" u="none" strike="noStrike" cap="none" dirty="0">
                          <a:solidFill>
                            <a:schemeClr val="tx1"/>
                          </a:solidFill>
                          <a:effectLst/>
                          <a:latin typeface="Arial" panose="020B0604020202020204" pitchFamily="34" charset="0"/>
                          <a:cs typeface="Arial" panose="020B0604020202020204" pitchFamily="34" charset="0"/>
                          <a:sym typeface="Arial"/>
                        </a:rPr>
                        <a:t>J </a:t>
                      </a:r>
                      <a:r>
                        <a:rPr lang="en-GB" sz="1600" b="0" u="none" strike="noStrike" cap="none" dirty="0">
                          <a:solidFill>
                            <a:schemeClr val="tx1"/>
                          </a:solidFill>
                          <a:effectLst/>
                          <a:latin typeface="Arial" panose="020B0604020202020204" pitchFamily="34" charset="0"/>
                          <a:cs typeface="Arial" panose="020B0604020202020204" pitchFamily="34" charset="0"/>
                          <a:sym typeface="Arial"/>
                        </a:rPr>
                        <a:t> The Calculation of Ammunition for UN Police </a:t>
                      </a:r>
                      <a:endParaRPr lang="en-GB" sz="1600" dirty="0">
                        <a:solidFill>
                          <a:schemeClr val="tx1"/>
                        </a:solidFill>
                        <a:effectLst/>
                        <a:latin typeface="Arial" panose="020B0604020202020204" pitchFamily="34" charset="0"/>
                        <a:cs typeface="Arial" panose="020B0604020202020204" pitchFamily="34" charset="0"/>
                      </a:endParaRPr>
                    </a:p>
                  </a:txBody>
                  <a:tcPr>
                    <a:lnL w="12700" cmpd="sng">
                      <a:solidFill>
                        <a:srgbClr val="5B9BD5"/>
                      </a:solidFill>
                    </a:lnL>
                    <a:lnR>
                      <a:noFill/>
                    </a:lnR>
                    <a:lnT w="12700" cmpd="sng">
                      <a:solidFill>
                        <a:srgbClr val="5B9BD5"/>
                      </a:solidFill>
                    </a:lnT>
                    <a:lnB w="12700" cmpd="sng">
                      <a:solidFill>
                        <a:srgbClr val="5B9BD5"/>
                      </a:solidFill>
                    </a:lnB>
                    <a:lnTlToBr w="12700" cmpd="sng">
                      <a:noFill/>
                      <a:prstDash val="solid"/>
                    </a:lnTlToBr>
                    <a:lnBlToTr w="12700" cmpd="sng">
                      <a:noFill/>
                      <a:prstDash val="solid"/>
                    </a:lnBlToTr>
                    <a:solidFill>
                      <a:sysClr val="window" lastClr="FFFFFF"/>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r>
                        <a:rPr lang="en-US" sz="1600" dirty="0">
                          <a:solidFill>
                            <a:schemeClr val="tx1"/>
                          </a:solidFill>
                          <a:latin typeface="Arial" panose="020B0604020202020204" pitchFamily="34" charset="0"/>
                          <a:cs typeface="Arial" panose="020B0604020202020204" pitchFamily="34" charset="0"/>
                        </a:rPr>
                        <a:t>52</a:t>
                      </a:r>
                    </a:p>
                  </a:txBody>
                  <a:tcPr>
                    <a:lnL>
                      <a:noFill/>
                    </a:lnL>
                    <a:lnR w="12700" cmpd="sng">
                      <a:solidFill>
                        <a:srgbClr val="5B9BD5"/>
                      </a:solidFill>
                    </a:lnR>
                    <a:lnT w="12700" cmpd="sng">
                      <a:solidFill>
                        <a:srgbClr val="5B9BD5"/>
                      </a:solidFill>
                    </a:lnT>
                    <a:lnB w="12700" cmpd="sng">
                      <a:solidFill>
                        <a:srgbClr val="5B9BD5"/>
                      </a:solidFill>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758174970"/>
                  </a:ext>
                </a:extLst>
              </a:tr>
              <a:tr h="344928">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b="1" u="none" strike="noStrike" cap="none" dirty="0">
                          <a:solidFill>
                            <a:schemeClr val="tx1"/>
                          </a:solidFill>
                          <a:effectLst/>
                          <a:latin typeface="Arial" panose="020B0604020202020204" pitchFamily="34" charset="0"/>
                          <a:cs typeface="Arial" panose="020B0604020202020204" pitchFamily="34" charset="0"/>
                          <a:sym typeface="Arial"/>
                        </a:rPr>
                        <a:t>K  </a:t>
                      </a:r>
                      <a:r>
                        <a:rPr lang="en-GB" sz="1600" b="0" u="none" strike="noStrike" cap="none" dirty="0">
                          <a:solidFill>
                            <a:schemeClr val="tx1"/>
                          </a:solidFill>
                          <a:effectLst/>
                          <a:latin typeface="Arial" panose="020B0604020202020204" pitchFamily="34" charset="0"/>
                          <a:cs typeface="Arial" panose="020B0604020202020204" pitchFamily="34" charset="0"/>
                          <a:sym typeface="Arial"/>
                        </a:rPr>
                        <a:t>The Calculation of Training Ammunition for Military Aviation Units </a:t>
                      </a:r>
                      <a:endParaRPr lang="en-GB" sz="1600" dirty="0">
                        <a:solidFill>
                          <a:schemeClr val="tx1"/>
                        </a:solidFill>
                        <a:effectLst/>
                        <a:latin typeface="Arial" panose="020B0604020202020204" pitchFamily="34" charset="0"/>
                        <a:cs typeface="Arial" panose="020B0604020202020204" pitchFamily="34" charset="0"/>
                      </a:endParaRPr>
                    </a:p>
                  </a:txBody>
                  <a:tcPr>
                    <a:lnL w="12700" cmpd="sng">
                      <a:solidFill>
                        <a:srgbClr val="5B9BD5"/>
                      </a:solidFill>
                    </a:lnL>
                    <a:lnR>
                      <a:noFill/>
                    </a:lnR>
                    <a:lnT w="12700" cmpd="sng">
                      <a:solidFill>
                        <a:srgbClr val="5B9BD5"/>
                      </a:solidFill>
                    </a:lnT>
                    <a:lnB w="12700" cmpd="sng">
                      <a:solidFill>
                        <a:srgbClr val="5B9BD5"/>
                      </a:solidFill>
                    </a:lnB>
                    <a:lnTlToBr w="12700" cmpd="sng">
                      <a:noFill/>
                      <a:prstDash val="solid"/>
                    </a:lnTlToBr>
                    <a:lnBlToTr w="12700" cmpd="sng">
                      <a:noFill/>
                      <a:prstDash val="solid"/>
                    </a:lnBlToTr>
                    <a:solidFill>
                      <a:srgbClr val="5B9BD5">
                        <a:tint val="2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r>
                        <a:rPr lang="en-US" sz="1600" dirty="0">
                          <a:solidFill>
                            <a:schemeClr val="tx1"/>
                          </a:solidFill>
                          <a:latin typeface="Arial" panose="020B0604020202020204" pitchFamily="34" charset="0"/>
                          <a:cs typeface="Arial" panose="020B0604020202020204" pitchFamily="34" charset="0"/>
                        </a:rPr>
                        <a:t>55</a:t>
                      </a:r>
                    </a:p>
                  </a:txBody>
                  <a:tcPr>
                    <a:lnL>
                      <a:noFill/>
                    </a:lnL>
                    <a:lnR w="12700" cmpd="sng">
                      <a:solidFill>
                        <a:srgbClr val="5B9BD5"/>
                      </a:solidFill>
                    </a:lnR>
                    <a:lnT w="12700" cmpd="sng">
                      <a:solidFill>
                        <a:srgbClr val="5B9BD5"/>
                      </a:solidFill>
                    </a:lnT>
                    <a:lnB w="12700" cmpd="sng">
                      <a:solidFill>
                        <a:srgbClr val="5B9BD5"/>
                      </a:solidFill>
                    </a:lnB>
                    <a:lnTlToBr w="12700" cmpd="sng">
                      <a:noFill/>
                      <a:prstDash val="solid"/>
                    </a:lnTlToBr>
                    <a:lnBlToTr w="12700" cmpd="sng">
                      <a:noFill/>
                      <a:prstDash val="solid"/>
                    </a:lnBlToTr>
                    <a:solidFill>
                      <a:srgbClr val="5B9BD5">
                        <a:tint val="20000"/>
                      </a:srgbClr>
                    </a:solidFill>
                  </a:tcPr>
                </a:tc>
                <a:extLst>
                  <a:ext uri="{0D108BD9-81ED-4DB2-BD59-A6C34878D82A}">
                    <a16:rowId xmlns:a16="http://schemas.microsoft.com/office/drawing/2014/main" val="275254535"/>
                  </a:ext>
                </a:extLst>
              </a:tr>
              <a:tr h="344928">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b="1" u="none" strike="noStrike" cap="none" dirty="0">
                          <a:solidFill>
                            <a:schemeClr val="tx1"/>
                          </a:solidFill>
                          <a:effectLst/>
                          <a:latin typeface="Arial" panose="020B0604020202020204" pitchFamily="34" charset="0"/>
                          <a:cs typeface="Arial" panose="020B0604020202020204" pitchFamily="34" charset="0"/>
                          <a:sym typeface="Arial"/>
                        </a:rPr>
                        <a:t>L  </a:t>
                      </a:r>
                      <a:r>
                        <a:rPr lang="en-GB" sz="1600" b="0" u="none" strike="noStrike" cap="none" dirty="0">
                          <a:solidFill>
                            <a:schemeClr val="tx1"/>
                          </a:solidFill>
                          <a:effectLst/>
                          <a:latin typeface="Arial" panose="020B0604020202020204" pitchFamily="34" charset="0"/>
                          <a:cs typeface="Arial" panose="020B0604020202020204" pitchFamily="34" charset="0"/>
                          <a:sym typeface="Arial"/>
                        </a:rPr>
                        <a:t>Range Siting Boards and Range Safety Boards </a:t>
                      </a:r>
                      <a:endParaRPr lang="en-GB" sz="1600" dirty="0">
                        <a:solidFill>
                          <a:schemeClr val="tx1"/>
                        </a:solidFill>
                        <a:effectLst/>
                        <a:latin typeface="Arial" panose="020B0604020202020204" pitchFamily="34" charset="0"/>
                        <a:cs typeface="Arial" panose="020B0604020202020204" pitchFamily="34" charset="0"/>
                      </a:endParaRPr>
                    </a:p>
                  </a:txBody>
                  <a:tcPr>
                    <a:lnL w="12700" cmpd="sng">
                      <a:solidFill>
                        <a:srgbClr val="5B9BD5"/>
                      </a:solidFill>
                    </a:lnL>
                    <a:lnR>
                      <a:noFill/>
                    </a:lnR>
                    <a:lnT w="12700" cmpd="sng">
                      <a:solidFill>
                        <a:srgbClr val="5B9BD5"/>
                      </a:solidFill>
                    </a:lnT>
                    <a:lnB w="12700" cmpd="sng">
                      <a:solidFill>
                        <a:srgbClr val="5B9BD5"/>
                      </a:solidFill>
                    </a:lnB>
                    <a:lnTlToBr w="12700" cmpd="sng">
                      <a:noFill/>
                      <a:prstDash val="solid"/>
                    </a:lnTlToBr>
                    <a:lnBlToTr w="12700" cmpd="sng">
                      <a:noFill/>
                      <a:prstDash val="solid"/>
                    </a:lnBlToTr>
                    <a:solidFill>
                      <a:sysClr val="window" lastClr="FFFFFF"/>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r>
                        <a:rPr lang="en-US" sz="1600" dirty="0">
                          <a:solidFill>
                            <a:schemeClr val="tx1"/>
                          </a:solidFill>
                          <a:latin typeface="Arial" panose="020B0604020202020204" pitchFamily="34" charset="0"/>
                          <a:cs typeface="Arial" panose="020B0604020202020204" pitchFamily="34" charset="0"/>
                        </a:rPr>
                        <a:t>56</a:t>
                      </a:r>
                    </a:p>
                  </a:txBody>
                  <a:tcPr>
                    <a:lnL>
                      <a:noFill/>
                    </a:lnL>
                    <a:lnR w="12700" cmpd="sng">
                      <a:solidFill>
                        <a:srgbClr val="5B9BD5"/>
                      </a:solidFill>
                    </a:lnR>
                    <a:lnT w="12700" cmpd="sng">
                      <a:solidFill>
                        <a:srgbClr val="5B9BD5"/>
                      </a:solidFill>
                    </a:lnT>
                    <a:lnB w="12700" cmpd="sng">
                      <a:solidFill>
                        <a:srgbClr val="5B9BD5"/>
                      </a:solidFill>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428703391"/>
                  </a:ext>
                </a:extLst>
              </a:tr>
              <a:tr h="344928">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b="1" u="none" strike="noStrike" cap="none" dirty="0">
                          <a:solidFill>
                            <a:schemeClr val="tx1"/>
                          </a:solidFill>
                          <a:effectLst/>
                          <a:latin typeface="Arial" panose="020B0604020202020204" pitchFamily="34" charset="0"/>
                          <a:cs typeface="Arial" panose="020B0604020202020204" pitchFamily="34" charset="0"/>
                          <a:sym typeface="Arial"/>
                        </a:rPr>
                        <a:t>M  </a:t>
                      </a:r>
                      <a:r>
                        <a:rPr lang="en-GB" sz="1600" b="0" u="none" strike="noStrike" cap="none" dirty="0">
                          <a:solidFill>
                            <a:schemeClr val="tx1"/>
                          </a:solidFill>
                          <a:effectLst/>
                          <a:latin typeface="Arial" panose="020B0604020202020204" pitchFamily="34" charset="0"/>
                          <a:cs typeface="Arial" panose="020B0604020202020204" pitchFamily="34" charset="0"/>
                          <a:sym typeface="Arial"/>
                        </a:rPr>
                        <a:t>Acronyms </a:t>
                      </a:r>
                      <a:endParaRPr lang="en-GB" sz="1600" dirty="0">
                        <a:solidFill>
                          <a:schemeClr val="tx1"/>
                        </a:solidFill>
                        <a:effectLst/>
                        <a:latin typeface="Arial" panose="020B0604020202020204" pitchFamily="34" charset="0"/>
                        <a:cs typeface="Arial" panose="020B0604020202020204" pitchFamily="34" charset="0"/>
                      </a:endParaRPr>
                    </a:p>
                  </a:txBody>
                  <a:tcPr>
                    <a:lnL w="12700" cmpd="sng">
                      <a:solidFill>
                        <a:srgbClr val="5B9BD5"/>
                      </a:solidFill>
                    </a:lnL>
                    <a:lnR>
                      <a:noFill/>
                    </a:lnR>
                    <a:lnT w="12700" cmpd="sng">
                      <a:solidFill>
                        <a:srgbClr val="5B9BD5"/>
                      </a:solidFill>
                    </a:lnT>
                    <a:lnB w="12700" cmpd="sng">
                      <a:solidFill>
                        <a:srgbClr val="5B9BD5"/>
                      </a:solidFill>
                    </a:lnB>
                    <a:lnTlToBr w="12700" cmpd="sng">
                      <a:noFill/>
                      <a:prstDash val="solid"/>
                    </a:lnTlToBr>
                    <a:lnBlToTr w="12700" cmpd="sng">
                      <a:noFill/>
                      <a:prstDash val="solid"/>
                    </a:lnBlToTr>
                    <a:solidFill>
                      <a:srgbClr val="5B9BD5">
                        <a:tint val="2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effectLst/>
                          <a:latin typeface="Arial" panose="020B0604020202020204" pitchFamily="34" charset="0"/>
                          <a:cs typeface="Arial" panose="020B0604020202020204" pitchFamily="34" charset="0"/>
                        </a:rPr>
                        <a:t>58</a:t>
                      </a:r>
                    </a:p>
                  </a:txBody>
                  <a:tcPr>
                    <a:lnL>
                      <a:noFill/>
                    </a:lnL>
                    <a:lnR w="12700" cmpd="sng">
                      <a:solidFill>
                        <a:srgbClr val="5B9BD5"/>
                      </a:solidFill>
                    </a:lnR>
                    <a:lnT w="12700" cmpd="sng">
                      <a:solidFill>
                        <a:srgbClr val="5B9BD5"/>
                      </a:solidFill>
                    </a:lnT>
                    <a:lnB w="12700" cmpd="sng">
                      <a:solidFill>
                        <a:srgbClr val="5B9BD5"/>
                      </a:solidFill>
                    </a:lnB>
                    <a:lnTlToBr w="12700" cmpd="sng">
                      <a:noFill/>
                      <a:prstDash val="solid"/>
                    </a:lnTlToBr>
                    <a:lnBlToTr w="12700" cmpd="sng">
                      <a:noFill/>
                      <a:prstDash val="solid"/>
                    </a:lnBlToTr>
                    <a:solidFill>
                      <a:srgbClr val="5B9BD5">
                        <a:tint val="20000"/>
                      </a:srgbClr>
                    </a:solidFill>
                  </a:tcPr>
                </a:tc>
                <a:extLst>
                  <a:ext uri="{0D108BD9-81ED-4DB2-BD59-A6C34878D82A}">
                    <a16:rowId xmlns:a16="http://schemas.microsoft.com/office/drawing/2014/main" val="1690377557"/>
                  </a:ext>
                </a:extLst>
              </a:tr>
              <a:tr h="344928">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b="1" u="none" strike="noStrike" cap="none" dirty="0">
                          <a:solidFill>
                            <a:schemeClr val="tx1"/>
                          </a:solidFill>
                          <a:effectLst/>
                          <a:latin typeface="Arial" panose="020B0604020202020204" pitchFamily="34" charset="0"/>
                          <a:cs typeface="Arial" panose="020B0604020202020204" pitchFamily="34" charset="0"/>
                          <a:sym typeface="Arial"/>
                        </a:rPr>
                        <a:t>N  </a:t>
                      </a:r>
                      <a:r>
                        <a:rPr lang="en-GB" sz="1600" b="0" u="none" strike="noStrike" cap="none" dirty="0">
                          <a:solidFill>
                            <a:schemeClr val="tx1"/>
                          </a:solidFill>
                          <a:effectLst/>
                          <a:latin typeface="Arial" panose="020B0604020202020204" pitchFamily="34" charset="0"/>
                          <a:cs typeface="Arial" panose="020B0604020202020204" pitchFamily="34" charset="0"/>
                          <a:sym typeface="Arial"/>
                        </a:rPr>
                        <a:t>Terms and Definitions </a:t>
                      </a:r>
                      <a:endParaRPr lang="en-GB" sz="1600" dirty="0">
                        <a:solidFill>
                          <a:schemeClr val="tx1"/>
                        </a:solidFill>
                        <a:effectLst/>
                        <a:latin typeface="Arial" panose="020B0604020202020204" pitchFamily="34" charset="0"/>
                        <a:cs typeface="Arial" panose="020B0604020202020204" pitchFamily="34" charset="0"/>
                      </a:endParaRPr>
                    </a:p>
                  </a:txBody>
                  <a:tcPr>
                    <a:lnL w="12700" cmpd="sng">
                      <a:solidFill>
                        <a:srgbClr val="5B9BD5"/>
                      </a:solidFill>
                    </a:lnL>
                    <a:lnR>
                      <a:noFill/>
                    </a:lnR>
                    <a:lnT w="12700" cmpd="sng">
                      <a:solidFill>
                        <a:srgbClr val="5B9BD5"/>
                      </a:solidFill>
                    </a:lnT>
                    <a:lnB w="12700" cmpd="sng">
                      <a:solidFill>
                        <a:srgbClr val="5B9BD5"/>
                      </a:solidFill>
                    </a:lnB>
                    <a:lnTlToBr w="12700" cmpd="sng">
                      <a:noFill/>
                      <a:prstDash val="solid"/>
                    </a:lnTlToBr>
                    <a:lnBlToTr w="12700" cmpd="sng">
                      <a:noFill/>
                      <a:prstDash val="solid"/>
                    </a:lnBlToTr>
                    <a:solidFill>
                      <a:sysClr val="window" lastClr="FFFFFF"/>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effectLst/>
                          <a:latin typeface="Arial" panose="020B0604020202020204" pitchFamily="34" charset="0"/>
                          <a:cs typeface="Arial" panose="020B0604020202020204" pitchFamily="34" charset="0"/>
                        </a:rPr>
                        <a:t>60</a:t>
                      </a:r>
                    </a:p>
                  </a:txBody>
                  <a:tcPr>
                    <a:lnL>
                      <a:noFill/>
                    </a:lnL>
                    <a:lnR w="12700" cmpd="sng">
                      <a:solidFill>
                        <a:srgbClr val="5B9BD5"/>
                      </a:solidFill>
                    </a:lnR>
                    <a:lnT w="12700" cmpd="sng">
                      <a:solidFill>
                        <a:srgbClr val="5B9BD5"/>
                      </a:solidFill>
                    </a:lnT>
                    <a:lnB w="12700" cmpd="sng">
                      <a:solidFill>
                        <a:srgbClr val="5B9BD5"/>
                      </a:solidFill>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2720987254"/>
                  </a:ext>
                </a:extLst>
              </a:tr>
              <a:tr h="344928">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b="1" u="none" strike="noStrike" cap="none" dirty="0">
                          <a:solidFill>
                            <a:schemeClr val="tx1"/>
                          </a:solidFill>
                          <a:effectLst/>
                          <a:latin typeface="Arial" panose="020B0604020202020204" pitchFamily="34" charset="0"/>
                          <a:cs typeface="Arial" panose="020B0604020202020204" pitchFamily="34" charset="0"/>
                          <a:sym typeface="Arial"/>
                        </a:rPr>
                        <a:t>O  </a:t>
                      </a:r>
                      <a:r>
                        <a:rPr lang="en-GB" sz="1600" b="0" u="none" strike="noStrike" cap="none" dirty="0">
                          <a:solidFill>
                            <a:schemeClr val="tx1"/>
                          </a:solidFill>
                          <a:effectLst/>
                          <a:latin typeface="Arial" panose="020B0604020202020204" pitchFamily="34" charset="0"/>
                          <a:cs typeface="Arial" panose="020B0604020202020204" pitchFamily="34" charset="0"/>
                          <a:sym typeface="Arial"/>
                        </a:rPr>
                        <a:t>References </a:t>
                      </a:r>
                      <a:endParaRPr lang="en-GB" sz="1600" dirty="0">
                        <a:solidFill>
                          <a:schemeClr val="tx1"/>
                        </a:solidFill>
                        <a:effectLst/>
                        <a:latin typeface="Arial" panose="020B0604020202020204" pitchFamily="34" charset="0"/>
                        <a:cs typeface="Arial" panose="020B0604020202020204" pitchFamily="34" charset="0"/>
                      </a:endParaRPr>
                    </a:p>
                  </a:txBody>
                  <a:tcPr>
                    <a:lnL w="12700" cmpd="sng">
                      <a:solidFill>
                        <a:srgbClr val="5B9BD5"/>
                      </a:solidFill>
                    </a:lnL>
                    <a:lnR>
                      <a:noFill/>
                    </a:lnR>
                    <a:lnT w="12700" cmpd="sng">
                      <a:solidFill>
                        <a:srgbClr val="5B9BD5"/>
                      </a:solidFill>
                    </a:lnT>
                    <a:lnB w="12700" cmpd="sng">
                      <a:solidFill>
                        <a:srgbClr val="5B9BD5"/>
                      </a:solidFill>
                    </a:lnB>
                    <a:lnTlToBr w="12700" cmpd="sng">
                      <a:noFill/>
                      <a:prstDash val="solid"/>
                    </a:lnTlToBr>
                    <a:lnBlToTr w="12700" cmpd="sng">
                      <a:noFill/>
                      <a:prstDash val="solid"/>
                    </a:lnBlToTr>
                    <a:solidFill>
                      <a:srgbClr val="5B9BD5">
                        <a:tint val="2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effectLst/>
                          <a:latin typeface="Arial" panose="020B0604020202020204" pitchFamily="34" charset="0"/>
                          <a:cs typeface="Arial" panose="020B0604020202020204" pitchFamily="34" charset="0"/>
                        </a:rPr>
                        <a:t>65</a:t>
                      </a:r>
                    </a:p>
                  </a:txBody>
                  <a:tcPr>
                    <a:lnL>
                      <a:noFill/>
                    </a:lnL>
                    <a:lnR w="12700" cmpd="sng">
                      <a:solidFill>
                        <a:srgbClr val="5B9BD5"/>
                      </a:solidFill>
                    </a:lnR>
                    <a:lnT w="12700" cmpd="sng">
                      <a:solidFill>
                        <a:srgbClr val="5B9BD5"/>
                      </a:solidFill>
                    </a:lnT>
                    <a:lnB w="12700" cmpd="sng">
                      <a:solidFill>
                        <a:srgbClr val="5B9BD5"/>
                      </a:solidFill>
                    </a:lnB>
                    <a:lnTlToBr w="12700" cmpd="sng">
                      <a:noFill/>
                      <a:prstDash val="solid"/>
                    </a:lnTlToBr>
                    <a:lnBlToTr w="12700" cmpd="sng">
                      <a:noFill/>
                      <a:prstDash val="solid"/>
                    </a:lnBlToTr>
                    <a:solidFill>
                      <a:srgbClr val="5B9BD5">
                        <a:tint val="20000"/>
                      </a:srgbClr>
                    </a:solidFill>
                  </a:tcPr>
                </a:tc>
                <a:extLst>
                  <a:ext uri="{0D108BD9-81ED-4DB2-BD59-A6C34878D82A}">
                    <a16:rowId xmlns:a16="http://schemas.microsoft.com/office/drawing/2014/main" val="3474624958"/>
                  </a:ext>
                </a:extLst>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17"/>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GB" dirty="0"/>
              <a:t>Terminology </a:t>
            </a:r>
            <a:endParaRPr dirty="0"/>
          </a:p>
        </p:txBody>
      </p:sp>
      <p:sp>
        <p:nvSpPr>
          <p:cNvPr id="189" name="Google Shape;189;p17"/>
          <p:cNvSpPr txBox="1">
            <a:spLocks noGrp="1"/>
          </p:cNvSpPr>
          <p:nvPr>
            <p:ph type="body" idx="1"/>
          </p:nvPr>
        </p:nvSpPr>
        <p:spPr>
          <a:xfrm>
            <a:off x="2153842" y="1895179"/>
            <a:ext cx="7886699" cy="4294485"/>
          </a:xfrm>
          <a:prstGeom prst="rect">
            <a:avLst/>
          </a:prstGeom>
          <a:noFill/>
          <a:ln>
            <a:noFill/>
          </a:ln>
        </p:spPr>
        <p:txBody>
          <a:bodyPr spcFirstLastPara="1" wrap="square" lIns="91425" tIns="45700" rIns="91425" bIns="45700" anchor="t" anchorCtr="0">
            <a:noAutofit/>
          </a:bodyPr>
          <a:lstStyle/>
          <a:p>
            <a:pPr marL="360363" indent="-360363">
              <a:spcBef>
                <a:spcPts val="0"/>
              </a:spcBef>
            </a:pPr>
            <a:r>
              <a:rPr lang="en-GB" dirty="0"/>
              <a:t>Shall / Must </a:t>
            </a:r>
            <a:endParaRPr lang="en-AF"/>
          </a:p>
          <a:p>
            <a:pPr marL="360363" indent="-360363"/>
            <a:r>
              <a:rPr lang="en-GB" dirty="0"/>
              <a:t>Should </a:t>
            </a:r>
            <a:endParaRPr lang="en-AF"/>
          </a:p>
          <a:p>
            <a:pPr marL="360363" indent="-360363"/>
            <a:r>
              <a:rPr lang="en-GB" dirty="0"/>
              <a:t>May</a:t>
            </a:r>
            <a:endParaRPr lang="en-AF"/>
          </a:p>
          <a:p>
            <a:pPr marL="360363" indent="-360363"/>
            <a:r>
              <a:rPr lang="en-GB" dirty="0"/>
              <a:t>Can</a:t>
            </a:r>
            <a:endParaRPr lang="en-AF"/>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p18"/>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GB" sz="3600" dirty="0"/>
              <a:t>Weapons and Ammunition Advisory Board (WAAB)</a:t>
            </a:r>
            <a:endParaRPr lang="en-US" sz="3600" dirty="0"/>
          </a:p>
        </p:txBody>
      </p:sp>
      <p:sp>
        <p:nvSpPr>
          <p:cNvPr id="196" name="Google Shape;196;p18"/>
          <p:cNvSpPr txBox="1">
            <a:spLocks noGrp="1"/>
          </p:cNvSpPr>
          <p:nvPr>
            <p:ph type="body" idx="1"/>
          </p:nvPr>
        </p:nvSpPr>
        <p:spPr>
          <a:xfrm>
            <a:off x="2153842" y="1895179"/>
            <a:ext cx="7886699" cy="4294485"/>
          </a:xfrm>
          <a:prstGeom prst="rect">
            <a:avLst/>
          </a:prstGeom>
          <a:noFill/>
          <a:ln>
            <a:noFill/>
          </a:ln>
        </p:spPr>
        <p:txBody>
          <a:bodyPr spcFirstLastPara="1" wrap="square" lIns="91425" tIns="45700" rIns="91425" bIns="45700" anchor="t" anchorCtr="0">
            <a:noAutofit/>
          </a:bodyPr>
          <a:lstStyle/>
          <a:p>
            <a:pPr marL="360045" indent="-360045">
              <a:spcBef>
                <a:spcPts val="0"/>
              </a:spcBef>
              <a:buSzPts val="2400"/>
            </a:pPr>
            <a:r>
              <a:rPr lang="en-GB" sz="2400" dirty="0"/>
              <a:t>WAAB shall be responsible for advising the Mission’s Senior Management Team on all aspects of Weapons and Ammunition Management (WAM).</a:t>
            </a:r>
            <a:endParaRPr lang="en-AF"/>
          </a:p>
          <a:p>
            <a:pPr marL="360045" indent="-360045">
              <a:spcBef>
                <a:spcPts val="0"/>
              </a:spcBef>
              <a:buSzPts val="2400"/>
            </a:pPr>
            <a:endParaRPr lang="en-GB" sz="2400" dirty="0"/>
          </a:p>
          <a:p>
            <a:pPr marL="360045" indent="-360045">
              <a:buSzPts val="2400"/>
            </a:pPr>
            <a:r>
              <a:rPr lang="en-GB" sz="2400" dirty="0"/>
              <a:t>The WAAB provides a platform to address issues and concerns and ensures that critical ammunition safety matters are addressed.</a:t>
            </a:r>
            <a:endParaRPr lang="en-AF"/>
          </a:p>
          <a:p>
            <a:pPr marL="0" indent="0">
              <a:buSzPts val="2400"/>
              <a:buNone/>
            </a:pPr>
            <a:endParaRPr lang="en-GB" sz="2400" dirty="0"/>
          </a:p>
          <a:p>
            <a:pPr marL="360045" indent="-360045">
              <a:buSzPts val="2400"/>
            </a:pPr>
            <a:r>
              <a:rPr lang="en-GB" sz="2400" dirty="0"/>
              <a:t>Board meetings should occur at least once per month. </a:t>
            </a:r>
            <a:endParaRPr lang="en-AF"/>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19"/>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GB" dirty="0"/>
              <a:t>WAAB Composition </a:t>
            </a:r>
            <a:endParaRPr dirty="0"/>
          </a:p>
        </p:txBody>
      </p:sp>
      <p:sp>
        <p:nvSpPr>
          <p:cNvPr id="202" name="Google Shape;202;p19"/>
          <p:cNvSpPr txBox="1">
            <a:spLocks noGrp="1"/>
          </p:cNvSpPr>
          <p:nvPr>
            <p:ph type="body" idx="1"/>
          </p:nvPr>
        </p:nvSpPr>
        <p:spPr>
          <a:xfrm>
            <a:off x="2151460" y="1281757"/>
            <a:ext cx="7886699" cy="5026278"/>
          </a:xfrm>
          <a:prstGeom prst="rect">
            <a:avLst/>
          </a:prstGeom>
          <a:noFill/>
          <a:ln>
            <a:noFill/>
          </a:ln>
        </p:spPr>
        <p:txBody>
          <a:bodyPr spcFirstLastPara="1" wrap="square" lIns="91425" tIns="45700" rIns="91425" bIns="45700" anchor="t" anchorCtr="0">
            <a:noAutofit/>
          </a:bodyPr>
          <a:lstStyle/>
          <a:p>
            <a:pPr marL="360363" indent="-360363">
              <a:spcBef>
                <a:spcPts val="0"/>
              </a:spcBef>
              <a:buSzPts val="2400"/>
            </a:pPr>
            <a:r>
              <a:rPr lang="en-GB" sz="2400" dirty="0"/>
              <a:t>Mission Chief of Staff or an equivalent level senior official: Chair of the Board.</a:t>
            </a:r>
            <a:endParaRPr lang="en-AF"/>
          </a:p>
          <a:p>
            <a:pPr marL="360363" indent="-360363">
              <a:buSzPts val="2400"/>
            </a:pPr>
            <a:r>
              <a:rPr lang="en-GB" sz="2400" dirty="0"/>
              <a:t>Head of Military and Police Components or representative.</a:t>
            </a:r>
            <a:endParaRPr lang="en-AF"/>
          </a:p>
          <a:p>
            <a:pPr marL="360363" indent="-360363">
              <a:buSzPts val="2400"/>
            </a:pPr>
            <a:r>
              <a:rPr lang="en-GB" sz="2400" dirty="0"/>
              <a:t>Senior Ammunition Technical Officer (SATO)</a:t>
            </a:r>
            <a:endParaRPr lang="en-AF"/>
          </a:p>
          <a:p>
            <a:pPr marL="360363" indent="-360363">
              <a:buSzPts val="2400"/>
            </a:pPr>
            <a:r>
              <a:rPr lang="en-GB" sz="2400" dirty="0"/>
              <a:t>Other Explosives and Weapons Specialists</a:t>
            </a:r>
            <a:endParaRPr lang="en-AF"/>
          </a:p>
          <a:p>
            <a:pPr marL="360363" indent="-360363">
              <a:buSzPts val="2400"/>
            </a:pPr>
            <a:r>
              <a:rPr lang="en-GB" sz="2400" dirty="0"/>
              <a:t>Unit Points of Contact.</a:t>
            </a:r>
            <a:endParaRPr lang="en-AF"/>
          </a:p>
          <a:p>
            <a:pPr marL="360363" indent="-360363">
              <a:buSzPts val="2400"/>
            </a:pPr>
            <a:r>
              <a:rPr lang="en-GB" sz="2400" dirty="0"/>
              <a:t>Mission Support COE Unit</a:t>
            </a:r>
            <a:endParaRPr lang="en-AF"/>
          </a:p>
          <a:p>
            <a:pPr marL="360363" indent="-360363">
              <a:buSzPts val="2400"/>
            </a:pPr>
            <a:r>
              <a:rPr lang="en-GB" sz="2400" dirty="0"/>
              <a:t>Mission Support Engineering Section</a:t>
            </a:r>
            <a:endParaRPr lang="en-AF"/>
          </a:p>
          <a:p>
            <a:pPr marL="360363" indent="-360363">
              <a:buSzPts val="2400"/>
            </a:pPr>
            <a:r>
              <a:rPr lang="en-GB" sz="2400" dirty="0"/>
              <a:t>UNDSS</a:t>
            </a:r>
            <a:endParaRPr lang="en-AF"/>
          </a:p>
          <a:p>
            <a:pPr marL="360363" indent="-360363">
              <a:buSzPts val="2400"/>
            </a:pPr>
            <a:r>
              <a:rPr lang="en-GB" sz="2400" dirty="0"/>
              <a:t>Medical Service</a:t>
            </a:r>
            <a:endParaRPr lang="en-AF"/>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20"/>
          <p:cNvSpPr txBox="1">
            <a:spLocks noGrp="1"/>
          </p:cNvSpPr>
          <p:nvPr>
            <p:ph type="body" idx="1"/>
          </p:nvPr>
        </p:nvSpPr>
        <p:spPr>
          <a:xfrm>
            <a:off x="2944814" y="1865871"/>
            <a:ext cx="4300537" cy="1203333"/>
          </a:xfrm>
          <a:prstGeom prst="rect">
            <a:avLst/>
          </a:prstGeom>
          <a:noFill/>
          <a:ln>
            <a:noFill/>
          </a:ln>
        </p:spPr>
        <p:txBody>
          <a:bodyPr spcFirstLastPara="1" wrap="square" lIns="91425" tIns="45700" rIns="91425" bIns="45700" anchor="t" anchorCtr="0">
            <a:noAutofit/>
          </a:bodyPr>
          <a:lstStyle/>
          <a:p>
            <a:pPr marL="0" indent="0">
              <a:spcBef>
                <a:spcPts val="0"/>
              </a:spcBef>
            </a:pPr>
            <a:r>
              <a:rPr lang="en-GB" dirty="0"/>
              <a:t>UN Weapons and Ammunition Management Policy </a:t>
            </a:r>
            <a:endParaRP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2"/>
          <p:cNvSpPr txBox="1">
            <a:spLocks noGrp="1"/>
          </p:cNvSpPr>
          <p:nvPr>
            <p:ph type="title"/>
          </p:nvPr>
        </p:nvSpPr>
        <p:spPr>
          <a:xfrm>
            <a:off x="2290412" y="712269"/>
            <a:ext cx="2738936" cy="5502264"/>
          </a:xfrm>
          <a:prstGeom prst="rect">
            <a:avLst/>
          </a:prstGeom>
          <a:noFill/>
          <a:ln>
            <a:noFill/>
          </a:ln>
        </p:spPr>
        <p:txBody>
          <a:bodyPr spcFirstLastPara="1" wrap="square" lIns="91425" tIns="45700" rIns="91425" bIns="45700" anchor="ctr" anchorCtr="0">
            <a:noAutofit/>
          </a:bodyPr>
          <a:lstStyle/>
          <a:p>
            <a:pPr>
              <a:buClr>
                <a:srgbClr val="FFFFFF"/>
              </a:buClr>
            </a:pPr>
            <a:r>
              <a:rPr lang="en-GB" dirty="0">
                <a:solidFill>
                  <a:srgbClr val="FFFFFF"/>
                </a:solidFill>
              </a:rPr>
              <a:t>Objective</a:t>
            </a:r>
            <a:endParaRPr dirty="0"/>
          </a:p>
        </p:txBody>
      </p:sp>
      <p:sp>
        <p:nvSpPr>
          <p:cNvPr id="65" name="Google Shape;65;p2"/>
          <p:cNvSpPr txBox="1">
            <a:spLocks noGrp="1"/>
          </p:cNvSpPr>
          <p:nvPr>
            <p:ph type="body" idx="1"/>
          </p:nvPr>
        </p:nvSpPr>
        <p:spPr>
          <a:xfrm>
            <a:off x="5638801" y="1655763"/>
            <a:ext cx="4621213" cy="4189412"/>
          </a:xfrm>
          <a:prstGeom prst="rect">
            <a:avLst/>
          </a:prstGeom>
          <a:noFill/>
          <a:ln>
            <a:noFill/>
          </a:ln>
        </p:spPr>
        <p:txBody>
          <a:bodyPr spcFirstLastPara="1" wrap="square" lIns="91425" tIns="45700" rIns="91425" bIns="45700" anchor="t" anchorCtr="0">
            <a:noAutofit/>
          </a:bodyPr>
          <a:lstStyle/>
          <a:p>
            <a:pPr marL="0" indent="0">
              <a:spcBef>
                <a:spcPts val="0"/>
              </a:spcBef>
            </a:pPr>
            <a:endParaRPr dirty="0"/>
          </a:p>
          <a:p>
            <a:pPr marL="0" indent="0"/>
            <a:endParaRPr dirty="0"/>
          </a:p>
          <a:p>
            <a:pPr marL="0" indent="0"/>
            <a:r>
              <a:rPr lang="en-GB" dirty="0"/>
              <a:t>Explain the UN policy, guidelines, roles and responsibilities on ammunition management. </a:t>
            </a:r>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1"/>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GB" dirty="0"/>
              <a:t>Introduction </a:t>
            </a:r>
            <a:endParaRPr dirty="0"/>
          </a:p>
        </p:txBody>
      </p:sp>
      <p:pic>
        <p:nvPicPr>
          <p:cNvPr id="215" name="Google Shape;215;p21"/>
          <p:cNvPicPr preferRelativeResize="0">
            <a:picLocks noGrp="1"/>
          </p:cNvPicPr>
          <p:nvPr>
            <p:ph type="body" idx="1"/>
          </p:nvPr>
        </p:nvPicPr>
        <p:blipFill rotWithShape="1">
          <a:blip r:embed="rId3">
            <a:alphaModFix/>
          </a:blip>
          <a:srcRect/>
          <a:stretch/>
        </p:blipFill>
        <p:spPr>
          <a:xfrm>
            <a:off x="3701935" y="1144298"/>
            <a:ext cx="4438996" cy="5370316"/>
          </a:xfrm>
          <a:prstGeom prst="rect">
            <a:avLst/>
          </a:prstGeom>
          <a:noFill/>
          <a:ln>
            <a:noFill/>
          </a:ln>
        </p:spPr>
      </p:pic>
      <p:sp>
        <p:nvSpPr>
          <p:cNvPr id="216" name="Google Shape;216;p21"/>
          <p:cNvSpPr/>
          <p:nvPr/>
        </p:nvSpPr>
        <p:spPr>
          <a:xfrm>
            <a:off x="4625009" y="5614311"/>
            <a:ext cx="1855304" cy="203393"/>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algn="ctr">
              <a:buClr>
                <a:srgbClr val="000000"/>
              </a:buClr>
            </a:pPr>
            <a:endParaRPr kern="0" dirty="0">
              <a:solidFill>
                <a:srgbClr val="FFFFFF"/>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22"/>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GB" dirty="0"/>
              <a:t>Content</a:t>
            </a:r>
            <a:endParaRPr dirty="0"/>
          </a:p>
        </p:txBody>
      </p:sp>
      <p:graphicFrame>
        <p:nvGraphicFramePr>
          <p:cNvPr id="6" name="Table 4">
            <a:extLst>
              <a:ext uri="{FF2B5EF4-FFF2-40B4-BE49-F238E27FC236}">
                <a16:creationId xmlns:a16="http://schemas.microsoft.com/office/drawing/2014/main" id="{E175590C-3C86-E04B-92F8-3E181FEBC455}"/>
              </a:ext>
            </a:extLst>
          </p:cNvPr>
          <p:cNvGraphicFramePr>
            <a:graphicFrameLocks noGrp="1"/>
          </p:cNvGraphicFramePr>
          <p:nvPr/>
        </p:nvGraphicFramePr>
        <p:xfrm>
          <a:off x="2151459" y="1016635"/>
          <a:ext cx="8056960" cy="4911363"/>
        </p:xfrm>
        <a:graphic>
          <a:graphicData uri="http://schemas.openxmlformats.org/drawingml/2006/table">
            <a:tbl>
              <a:tblPr firstRow="1" bandRow="1">
                <a:tableStyleId>{9DCAF9ED-07DC-4A11-8D7F-57B35C25682E}</a:tableStyleId>
              </a:tblPr>
              <a:tblGrid>
                <a:gridCol w="1453244">
                  <a:extLst>
                    <a:ext uri="{9D8B030D-6E8A-4147-A177-3AD203B41FA5}">
                      <a16:colId xmlns:a16="http://schemas.microsoft.com/office/drawing/2014/main" val="2101933534"/>
                    </a:ext>
                  </a:extLst>
                </a:gridCol>
                <a:gridCol w="6603716">
                  <a:extLst>
                    <a:ext uri="{9D8B030D-6E8A-4147-A177-3AD203B41FA5}">
                      <a16:colId xmlns:a16="http://schemas.microsoft.com/office/drawing/2014/main" val="673526534"/>
                    </a:ext>
                  </a:extLst>
                </a:gridCol>
              </a:tblGrid>
              <a:tr h="341193">
                <a:tc gridSpan="2">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b="1" u="none" strike="noStrike" cap="none" dirty="0">
                          <a:solidFill>
                            <a:schemeClr val="bg1"/>
                          </a:solidFill>
                          <a:effectLst/>
                          <a:latin typeface="+mn-lt"/>
                          <a:sym typeface="Arial"/>
                        </a:rPr>
                        <a:t>DP0/005/DPPA/DSS POLICY ON WEAPONS AND AMMUNITION MANAGEMENT </a:t>
                      </a:r>
                      <a:endParaRPr lang="en-GB" sz="1600" dirty="0">
                        <a:solidFill>
                          <a:schemeClr val="bg1"/>
                        </a:solidFill>
                        <a:latin typeface="+mn-lt"/>
                      </a:endParaRPr>
                    </a:p>
                  </a:txBody>
                  <a:tcPr/>
                </a:tc>
                <a:tc hMerge="1">
                  <a:txBody>
                    <a:bodyPr/>
                    <a:lstStyle/>
                    <a:p>
                      <a:endParaRPr lang="en-US"/>
                    </a:p>
                  </a:txBody>
                  <a:tcPr/>
                </a:tc>
                <a:extLst>
                  <a:ext uri="{0D108BD9-81ED-4DB2-BD59-A6C34878D82A}">
                    <a16:rowId xmlns:a16="http://schemas.microsoft.com/office/drawing/2014/main" val="1880797613"/>
                  </a:ext>
                </a:extLst>
              </a:tr>
              <a:tr h="341193">
                <a:tc>
                  <a:txBody>
                    <a:bodyPr/>
                    <a:lstStyle/>
                    <a:p>
                      <a:r>
                        <a:rPr lang="en-US" sz="1600" dirty="0">
                          <a:solidFill>
                            <a:sysClr val="windowText" lastClr="000000"/>
                          </a:solidFill>
                          <a:latin typeface="+mn-lt"/>
                        </a:rPr>
                        <a:t>CONTENTS </a:t>
                      </a:r>
                      <a:endParaRPr lang="en-US" sz="1600" dirty="0">
                        <a:solidFill>
                          <a:sysClr val="windowText" lastClr="000000"/>
                        </a:solidFill>
                        <a:latin typeface="+mn-lt"/>
                        <a:cs typeface="Arial" panose="020B0604020202020204" pitchFamily="34" charset="0"/>
                      </a:endParaRPr>
                    </a:p>
                  </a:txBody>
                  <a:tcPr/>
                </a:tc>
                <a:tc>
                  <a:txBody>
                    <a:bodyPr/>
                    <a:lstStyle/>
                    <a:p>
                      <a:r>
                        <a:rPr lang="en-US" sz="1600" dirty="0">
                          <a:solidFill>
                            <a:sysClr val="windowText" lastClr="000000"/>
                          </a:solidFill>
                          <a:latin typeface="+mn-lt"/>
                        </a:rPr>
                        <a:t>A: PURPOSE </a:t>
                      </a:r>
                      <a:endParaRPr lang="en-US" sz="1600" dirty="0">
                        <a:solidFill>
                          <a:sysClr val="windowText" lastClr="000000"/>
                        </a:solidFill>
                        <a:latin typeface="+mn-lt"/>
                        <a:cs typeface="Arial" panose="020B0604020202020204" pitchFamily="34" charset="0"/>
                      </a:endParaRPr>
                    </a:p>
                  </a:txBody>
                  <a:tcPr/>
                </a:tc>
                <a:extLst>
                  <a:ext uri="{0D108BD9-81ED-4DB2-BD59-A6C34878D82A}">
                    <a16:rowId xmlns:a16="http://schemas.microsoft.com/office/drawing/2014/main" val="3880295254"/>
                  </a:ext>
                </a:extLst>
              </a:tr>
              <a:tr h="341193">
                <a:tc>
                  <a:txBody>
                    <a:bodyPr/>
                    <a:lstStyle/>
                    <a:p>
                      <a:endParaRPr lang="en-US" sz="1600" dirty="0">
                        <a:solidFill>
                          <a:sysClr val="windowText" lastClr="000000"/>
                        </a:solidFill>
                        <a:latin typeface="+mn-lt"/>
                        <a:cs typeface="Arial" panose="020B0604020202020204" pitchFamily="34" charset="0"/>
                      </a:endParaRPr>
                    </a:p>
                  </a:txBody>
                  <a:tcPr/>
                </a:tc>
                <a:tc>
                  <a:txBody>
                    <a:bodyPr/>
                    <a:lstStyle/>
                    <a:p>
                      <a:r>
                        <a:rPr lang="en-US" sz="1600" dirty="0">
                          <a:solidFill>
                            <a:sysClr val="windowText" lastClr="000000"/>
                          </a:solidFill>
                          <a:latin typeface="+mn-lt"/>
                        </a:rPr>
                        <a:t>B: SCOPE </a:t>
                      </a:r>
                      <a:endParaRPr lang="en-US" sz="1600" dirty="0">
                        <a:solidFill>
                          <a:sysClr val="windowText" lastClr="000000"/>
                        </a:solidFill>
                        <a:latin typeface="+mn-lt"/>
                        <a:cs typeface="Arial" panose="020B0604020202020204" pitchFamily="34" charset="0"/>
                      </a:endParaRPr>
                    </a:p>
                  </a:txBody>
                  <a:tcPr/>
                </a:tc>
                <a:extLst>
                  <a:ext uri="{0D108BD9-81ED-4DB2-BD59-A6C34878D82A}">
                    <a16:rowId xmlns:a16="http://schemas.microsoft.com/office/drawing/2014/main" val="3085408724"/>
                  </a:ext>
                </a:extLst>
              </a:tr>
              <a:tr h="341193">
                <a:tc>
                  <a:txBody>
                    <a:bodyPr/>
                    <a:lstStyle/>
                    <a:p>
                      <a:endParaRPr lang="en-US" sz="1600" dirty="0">
                        <a:solidFill>
                          <a:sysClr val="windowText" lastClr="000000"/>
                        </a:solidFill>
                        <a:latin typeface="+mn-lt"/>
                        <a:cs typeface="Arial" panose="020B0604020202020204" pitchFamily="34" charset="0"/>
                      </a:endParaRPr>
                    </a:p>
                  </a:txBody>
                  <a:tcPr/>
                </a:tc>
                <a:tc>
                  <a:txBody>
                    <a:bodyPr/>
                    <a:lstStyle/>
                    <a:p>
                      <a:r>
                        <a:rPr lang="en-US" sz="1600" dirty="0">
                          <a:solidFill>
                            <a:sysClr val="windowText" lastClr="000000"/>
                          </a:solidFill>
                          <a:latin typeface="+mn-lt"/>
                        </a:rPr>
                        <a:t>C: RATIONALE </a:t>
                      </a:r>
                      <a:endParaRPr lang="en-US" sz="1600" dirty="0">
                        <a:solidFill>
                          <a:sysClr val="windowText" lastClr="000000"/>
                        </a:solidFill>
                        <a:latin typeface="+mn-lt"/>
                        <a:cs typeface="Arial" panose="020B0604020202020204" pitchFamily="34" charset="0"/>
                      </a:endParaRPr>
                    </a:p>
                  </a:txBody>
                  <a:tcPr/>
                </a:tc>
                <a:extLst>
                  <a:ext uri="{0D108BD9-81ED-4DB2-BD59-A6C34878D82A}">
                    <a16:rowId xmlns:a16="http://schemas.microsoft.com/office/drawing/2014/main" val="1099941261"/>
                  </a:ext>
                </a:extLst>
              </a:tr>
              <a:tr h="341193">
                <a:tc>
                  <a:txBody>
                    <a:bodyPr/>
                    <a:lstStyle/>
                    <a:p>
                      <a:endParaRPr lang="en-US" sz="1600" dirty="0">
                        <a:solidFill>
                          <a:sysClr val="windowText" lastClr="000000"/>
                        </a:solidFill>
                        <a:latin typeface="+mn-lt"/>
                        <a:cs typeface="Arial" panose="020B0604020202020204" pitchFamily="34" charset="0"/>
                      </a:endParaRPr>
                    </a:p>
                  </a:txBody>
                  <a:tcPr/>
                </a:tc>
                <a:tc>
                  <a:txBody>
                    <a:bodyPr/>
                    <a:lstStyle/>
                    <a:p>
                      <a:r>
                        <a:rPr lang="en-US" sz="1600" dirty="0">
                          <a:solidFill>
                            <a:sysClr val="windowText" lastClr="000000"/>
                          </a:solidFill>
                          <a:latin typeface="+mn-lt"/>
                        </a:rPr>
                        <a:t>D: POLICY </a:t>
                      </a:r>
                      <a:endParaRPr lang="en-US" sz="1600" dirty="0">
                        <a:solidFill>
                          <a:sysClr val="windowText" lastClr="000000"/>
                        </a:solidFill>
                        <a:latin typeface="+mn-lt"/>
                        <a:cs typeface="Arial" panose="020B0604020202020204" pitchFamily="34" charset="0"/>
                      </a:endParaRPr>
                    </a:p>
                  </a:txBody>
                  <a:tcPr/>
                </a:tc>
                <a:extLst>
                  <a:ext uri="{0D108BD9-81ED-4DB2-BD59-A6C34878D82A}">
                    <a16:rowId xmlns:a16="http://schemas.microsoft.com/office/drawing/2014/main" val="846905698"/>
                  </a:ext>
                </a:extLst>
              </a:tr>
              <a:tr h="341193">
                <a:tc>
                  <a:txBody>
                    <a:bodyPr/>
                    <a:lstStyle/>
                    <a:p>
                      <a:endParaRPr lang="en-US" sz="1600" dirty="0">
                        <a:solidFill>
                          <a:sysClr val="windowText" lastClr="000000"/>
                        </a:solidFill>
                        <a:latin typeface="+mn-lt"/>
                        <a:cs typeface="Arial" panose="020B0604020202020204" pitchFamily="34" charset="0"/>
                      </a:endParaRPr>
                    </a:p>
                  </a:txBody>
                  <a:tcPr/>
                </a:tc>
                <a:tc>
                  <a:txBody>
                    <a:bodyPr/>
                    <a:lstStyle/>
                    <a:p>
                      <a:r>
                        <a:rPr lang="en-US" sz="1600" dirty="0">
                          <a:solidFill>
                            <a:sysClr val="windowText" lastClr="000000"/>
                          </a:solidFill>
                          <a:latin typeface="+mn-lt"/>
                        </a:rPr>
                        <a:t>E: ROLES AND RESPONSIBILITIES </a:t>
                      </a:r>
                      <a:endParaRPr lang="en-US" sz="1600" dirty="0">
                        <a:solidFill>
                          <a:sysClr val="windowText" lastClr="000000"/>
                        </a:solidFill>
                        <a:latin typeface="+mn-lt"/>
                        <a:cs typeface="Arial" panose="020B0604020202020204" pitchFamily="34" charset="0"/>
                      </a:endParaRPr>
                    </a:p>
                  </a:txBody>
                  <a:tcPr/>
                </a:tc>
                <a:extLst>
                  <a:ext uri="{0D108BD9-81ED-4DB2-BD59-A6C34878D82A}">
                    <a16:rowId xmlns:a16="http://schemas.microsoft.com/office/drawing/2014/main" val="867095725"/>
                  </a:ext>
                </a:extLst>
              </a:tr>
              <a:tr h="341193">
                <a:tc>
                  <a:txBody>
                    <a:bodyPr/>
                    <a:lstStyle/>
                    <a:p>
                      <a:endParaRPr lang="en-US" sz="1600" dirty="0">
                        <a:solidFill>
                          <a:sysClr val="windowText" lastClr="000000"/>
                        </a:solidFill>
                        <a:latin typeface="+mn-lt"/>
                        <a:cs typeface="Arial" panose="020B0604020202020204" pitchFamily="34" charset="0"/>
                      </a:endParaRPr>
                    </a:p>
                  </a:txBody>
                  <a:tcPr/>
                </a:tc>
                <a:tc>
                  <a:txBody>
                    <a:bodyPr/>
                    <a:lstStyle/>
                    <a:p>
                      <a:r>
                        <a:rPr lang="en-US" sz="1600" dirty="0">
                          <a:solidFill>
                            <a:sysClr val="windowText" lastClr="000000"/>
                          </a:solidFill>
                          <a:latin typeface="+mn-lt"/>
                        </a:rPr>
                        <a:t>F: TERMS AND DEFINITIONS </a:t>
                      </a:r>
                      <a:endParaRPr lang="en-US" sz="1600" dirty="0">
                        <a:solidFill>
                          <a:sysClr val="windowText" lastClr="000000"/>
                        </a:solidFill>
                        <a:latin typeface="+mn-lt"/>
                        <a:cs typeface="Arial" panose="020B0604020202020204" pitchFamily="34" charset="0"/>
                      </a:endParaRPr>
                    </a:p>
                  </a:txBody>
                  <a:tcPr/>
                </a:tc>
                <a:extLst>
                  <a:ext uri="{0D108BD9-81ED-4DB2-BD59-A6C34878D82A}">
                    <a16:rowId xmlns:a16="http://schemas.microsoft.com/office/drawing/2014/main" val="768843280"/>
                  </a:ext>
                </a:extLst>
              </a:tr>
              <a:tr h="341193">
                <a:tc>
                  <a:txBody>
                    <a:bodyPr/>
                    <a:lstStyle/>
                    <a:p>
                      <a:endParaRPr lang="en-US" sz="1600" dirty="0">
                        <a:solidFill>
                          <a:sysClr val="windowText" lastClr="000000"/>
                        </a:solidFill>
                        <a:latin typeface="+mn-lt"/>
                        <a:cs typeface="Arial" panose="020B0604020202020204" pitchFamily="34" charset="0"/>
                      </a:endParaRPr>
                    </a:p>
                  </a:txBody>
                  <a:tcPr/>
                </a:tc>
                <a:tc>
                  <a:txBody>
                    <a:bodyPr/>
                    <a:lstStyle/>
                    <a:p>
                      <a:r>
                        <a:rPr lang="en-US" sz="1600" dirty="0">
                          <a:solidFill>
                            <a:sysClr val="windowText" lastClr="000000"/>
                          </a:solidFill>
                          <a:latin typeface="+mn-lt"/>
                        </a:rPr>
                        <a:t>G: REFERENCES </a:t>
                      </a:r>
                      <a:endParaRPr lang="en-US" sz="1600" dirty="0">
                        <a:solidFill>
                          <a:sysClr val="windowText" lastClr="000000"/>
                        </a:solidFill>
                        <a:latin typeface="+mn-lt"/>
                        <a:cs typeface="Arial" panose="020B0604020202020204" pitchFamily="34" charset="0"/>
                      </a:endParaRPr>
                    </a:p>
                  </a:txBody>
                  <a:tcPr/>
                </a:tc>
                <a:extLst>
                  <a:ext uri="{0D108BD9-81ED-4DB2-BD59-A6C34878D82A}">
                    <a16:rowId xmlns:a16="http://schemas.microsoft.com/office/drawing/2014/main" val="527225701"/>
                  </a:ext>
                </a:extLst>
              </a:tr>
              <a:tr h="341193">
                <a:tc>
                  <a:txBody>
                    <a:bodyPr/>
                    <a:lstStyle/>
                    <a:p>
                      <a:endParaRPr lang="en-US" sz="1600" dirty="0">
                        <a:solidFill>
                          <a:sysClr val="windowText" lastClr="000000"/>
                        </a:solidFill>
                        <a:latin typeface="+mn-lt"/>
                        <a:cs typeface="Arial" panose="020B0604020202020204" pitchFamily="34" charset="0"/>
                      </a:endParaRPr>
                    </a:p>
                  </a:txBody>
                  <a:tcPr/>
                </a:tc>
                <a:tc>
                  <a:txBody>
                    <a:bodyPr/>
                    <a:lstStyle/>
                    <a:p>
                      <a:r>
                        <a:rPr lang="en-US" sz="1600" dirty="0">
                          <a:solidFill>
                            <a:sysClr val="windowText" lastClr="000000"/>
                          </a:solidFill>
                          <a:latin typeface="+mn-lt"/>
                        </a:rPr>
                        <a:t>H: MONITORING AND COMPLIANCE </a:t>
                      </a:r>
                      <a:endParaRPr lang="en-US" sz="1600" dirty="0">
                        <a:solidFill>
                          <a:sysClr val="windowText" lastClr="000000"/>
                        </a:solidFill>
                        <a:latin typeface="+mn-lt"/>
                        <a:cs typeface="Arial" panose="020B0604020202020204" pitchFamily="34" charset="0"/>
                      </a:endParaRPr>
                    </a:p>
                  </a:txBody>
                  <a:tcPr/>
                </a:tc>
                <a:extLst>
                  <a:ext uri="{0D108BD9-81ED-4DB2-BD59-A6C34878D82A}">
                    <a16:rowId xmlns:a16="http://schemas.microsoft.com/office/drawing/2014/main" val="59945435"/>
                  </a:ext>
                </a:extLst>
              </a:tr>
              <a:tr h="341193">
                <a:tc>
                  <a:txBody>
                    <a:bodyPr/>
                    <a:lstStyle/>
                    <a:p>
                      <a:endParaRPr lang="en-US" sz="1600" dirty="0">
                        <a:solidFill>
                          <a:sysClr val="windowText" lastClr="000000"/>
                        </a:solidFill>
                        <a:latin typeface="+mn-lt"/>
                        <a:cs typeface="Arial" panose="020B0604020202020204" pitchFamily="34" charset="0"/>
                      </a:endParaRPr>
                    </a:p>
                  </a:txBody>
                  <a:tcPr/>
                </a:tc>
                <a:tc>
                  <a:txBody>
                    <a:bodyPr/>
                    <a:lstStyle/>
                    <a:p>
                      <a:r>
                        <a:rPr lang="en-US" sz="1600" dirty="0">
                          <a:solidFill>
                            <a:sysClr val="windowText" lastClr="000000"/>
                          </a:solidFill>
                          <a:latin typeface="+mn-lt"/>
                        </a:rPr>
                        <a:t>I: CONTACT </a:t>
                      </a:r>
                      <a:endParaRPr lang="en-US" sz="1600" dirty="0">
                        <a:solidFill>
                          <a:sysClr val="windowText" lastClr="000000"/>
                        </a:solidFill>
                        <a:latin typeface="+mn-lt"/>
                        <a:cs typeface="Arial" panose="020B0604020202020204" pitchFamily="34" charset="0"/>
                      </a:endParaRPr>
                    </a:p>
                  </a:txBody>
                  <a:tcPr/>
                </a:tc>
                <a:extLst>
                  <a:ext uri="{0D108BD9-81ED-4DB2-BD59-A6C34878D82A}">
                    <a16:rowId xmlns:a16="http://schemas.microsoft.com/office/drawing/2014/main" val="2966767871"/>
                  </a:ext>
                </a:extLst>
              </a:tr>
              <a:tr h="341193">
                <a:tc>
                  <a:txBody>
                    <a:bodyPr/>
                    <a:lstStyle/>
                    <a:p>
                      <a:endParaRPr lang="en-US" sz="1600" dirty="0">
                        <a:solidFill>
                          <a:sysClr val="windowText" lastClr="000000"/>
                        </a:solidFill>
                        <a:latin typeface="+mn-lt"/>
                        <a:cs typeface="Arial" panose="020B0604020202020204" pitchFamily="34" charset="0"/>
                      </a:endParaRPr>
                    </a:p>
                  </a:txBody>
                  <a:tcPr/>
                </a:tc>
                <a:tc>
                  <a:txBody>
                    <a:bodyPr/>
                    <a:lstStyle/>
                    <a:p>
                      <a:r>
                        <a:rPr lang="en-US" sz="1600" dirty="0">
                          <a:solidFill>
                            <a:sysClr val="windowText" lastClr="000000"/>
                          </a:solidFill>
                          <a:latin typeface="+mn-lt"/>
                        </a:rPr>
                        <a:t>J: HISTORY </a:t>
                      </a:r>
                      <a:endParaRPr lang="en-US" sz="1600" dirty="0">
                        <a:solidFill>
                          <a:sysClr val="windowText" lastClr="000000"/>
                        </a:solidFill>
                        <a:latin typeface="+mn-lt"/>
                        <a:cs typeface="Arial" panose="020B0604020202020204" pitchFamily="34" charset="0"/>
                      </a:endParaRPr>
                    </a:p>
                  </a:txBody>
                  <a:tcPr/>
                </a:tc>
                <a:extLst>
                  <a:ext uri="{0D108BD9-81ED-4DB2-BD59-A6C34878D82A}">
                    <a16:rowId xmlns:a16="http://schemas.microsoft.com/office/drawing/2014/main" val="3831534450"/>
                  </a:ext>
                </a:extLst>
              </a:tr>
              <a:tr h="524138">
                <a:tc>
                  <a:txBody>
                    <a:bodyPr/>
                    <a:lstStyle/>
                    <a:p>
                      <a:r>
                        <a:rPr lang="en-US" sz="1600" dirty="0">
                          <a:solidFill>
                            <a:sysClr val="windowText" lastClr="000000"/>
                          </a:solidFill>
                          <a:latin typeface="+mn-lt"/>
                        </a:rPr>
                        <a:t>ANNEXURES </a:t>
                      </a:r>
                      <a:endParaRPr lang="en-US" sz="1600" dirty="0">
                        <a:solidFill>
                          <a:sysClr val="windowText" lastClr="000000"/>
                        </a:solidFill>
                        <a:latin typeface="+mn-lt"/>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600" dirty="0">
                          <a:solidFill>
                            <a:sysClr val="windowText" lastClr="000000"/>
                          </a:solidFill>
                          <a:latin typeface="+mn-lt"/>
                        </a:rPr>
                        <a:t>A: </a:t>
                      </a:r>
                      <a:r>
                        <a:rPr lang="en-GB" sz="1600" b="0" u="none" strike="noStrike" cap="none" dirty="0">
                          <a:solidFill>
                            <a:sysClr val="windowText" lastClr="000000"/>
                          </a:solidFill>
                          <a:effectLst/>
                          <a:latin typeface="+mn-lt"/>
                          <a:sym typeface="Arial"/>
                        </a:rPr>
                        <a:t>INTERNATIONAL AMMUNITION TECHNICAL GUIDELINES (IATG): OUTLINE </a:t>
                      </a:r>
                    </a:p>
                  </a:txBody>
                  <a:tcPr/>
                </a:tc>
                <a:extLst>
                  <a:ext uri="{0D108BD9-81ED-4DB2-BD59-A6C34878D82A}">
                    <a16:rowId xmlns:a16="http://schemas.microsoft.com/office/drawing/2014/main" val="1758174970"/>
                  </a:ext>
                </a:extLst>
              </a:tr>
              <a:tr h="0">
                <a:tc>
                  <a:txBody>
                    <a:bodyPr/>
                    <a:lstStyle/>
                    <a:p>
                      <a:endParaRPr lang="en-US" sz="1600" dirty="0">
                        <a:solidFill>
                          <a:sysClr val="windowText" lastClr="000000"/>
                        </a:solidFill>
                        <a:latin typeface="+mn-lt"/>
                        <a:cs typeface="Arial" panose="020B0604020202020204" pitchFamily="34" charset="0"/>
                      </a:endParaRPr>
                    </a:p>
                  </a:txBody>
                  <a:tcPr/>
                </a:tc>
                <a:tc>
                  <a:txBody>
                    <a:bodyPr/>
                    <a:lstStyle/>
                    <a:p>
                      <a:r>
                        <a:rPr lang="en-US" sz="1600" dirty="0">
                          <a:solidFill>
                            <a:sysClr val="windowText" lastClr="000000"/>
                          </a:solidFill>
                          <a:latin typeface="+mn-lt"/>
                        </a:rPr>
                        <a:t>B: MODULAR SMALL-ARMS-CONTROL IMPLEMENTATION COMPENDIUM (MOSIAC): OUTLINE</a:t>
                      </a:r>
                      <a:endParaRPr lang="en-US" sz="1600" dirty="0">
                        <a:solidFill>
                          <a:sysClr val="windowText" lastClr="000000"/>
                        </a:solidFill>
                        <a:latin typeface="+mn-lt"/>
                        <a:cs typeface="Arial" panose="020B0604020202020204" pitchFamily="34" charset="0"/>
                      </a:endParaRPr>
                    </a:p>
                  </a:txBody>
                  <a:tcPr/>
                </a:tc>
                <a:extLst>
                  <a:ext uri="{0D108BD9-81ED-4DB2-BD59-A6C34878D82A}">
                    <a16:rowId xmlns:a16="http://schemas.microsoft.com/office/drawing/2014/main" val="3290411892"/>
                  </a:ext>
                </a:extLst>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p23"/>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GB" dirty="0"/>
              <a:t>International Guidelines</a:t>
            </a:r>
            <a:endParaRPr dirty="0"/>
          </a:p>
        </p:txBody>
      </p:sp>
      <p:sp>
        <p:nvSpPr>
          <p:cNvPr id="230" name="Google Shape;230;p23"/>
          <p:cNvSpPr txBox="1">
            <a:spLocks noGrp="1"/>
          </p:cNvSpPr>
          <p:nvPr>
            <p:ph type="body" idx="1"/>
          </p:nvPr>
        </p:nvSpPr>
        <p:spPr>
          <a:xfrm>
            <a:off x="2153842" y="1895179"/>
            <a:ext cx="7886699" cy="4294485"/>
          </a:xfrm>
          <a:prstGeom prst="rect">
            <a:avLst/>
          </a:prstGeom>
          <a:noFill/>
          <a:ln>
            <a:noFill/>
          </a:ln>
        </p:spPr>
        <p:txBody>
          <a:bodyPr spcFirstLastPara="1" wrap="square" lIns="91425" tIns="45700" rIns="91425" bIns="45700" anchor="t" anchorCtr="0">
            <a:noAutofit/>
          </a:bodyPr>
          <a:lstStyle/>
          <a:p>
            <a:pPr marL="720725" indent="-720725">
              <a:spcBef>
                <a:spcPts val="0"/>
              </a:spcBef>
              <a:buAutoNum type="arabicPeriod"/>
            </a:pPr>
            <a:r>
              <a:rPr lang="en-GB" dirty="0"/>
              <a:t>International Ammunition Technical Guidelines (IATG)</a:t>
            </a:r>
          </a:p>
          <a:p>
            <a:pPr marL="720725" indent="-720725">
              <a:spcBef>
                <a:spcPts val="0"/>
              </a:spcBef>
              <a:buAutoNum type="arabicPeriod"/>
            </a:pPr>
            <a:endParaRPr lang="en-GB" dirty="0"/>
          </a:p>
          <a:p>
            <a:pPr marL="720725" indent="-720725">
              <a:spcBef>
                <a:spcPts val="0"/>
              </a:spcBef>
              <a:buAutoNum type="arabicPeriod"/>
            </a:pPr>
            <a:r>
              <a:rPr lang="en-GB" dirty="0"/>
              <a:t>Modular Small Arms Control Implementation Compendium (MOSAIC)</a:t>
            </a:r>
            <a:endParaRPr lang="en-AF"/>
          </a:p>
          <a:p>
            <a:pPr marL="742950" indent="-514350">
              <a:buNone/>
            </a:pPr>
            <a:endParaRPr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24"/>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GB" dirty="0"/>
              <a:t>Policy Adherence</a:t>
            </a:r>
            <a:endParaRPr dirty="0"/>
          </a:p>
        </p:txBody>
      </p:sp>
      <p:sp>
        <p:nvSpPr>
          <p:cNvPr id="237" name="Google Shape;237;p24"/>
          <p:cNvSpPr txBox="1">
            <a:spLocks noGrp="1"/>
          </p:cNvSpPr>
          <p:nvPr>
            <p:ph type="body" idx="1"/>
          </p:nvPr>
        </p:nvSpPr>
        <p:spPr>
          <a:xfrm>
            <a:off x="2153842" y="1895179"/>
            <a:ext cx="7886699" cy="4294485"/>
          </a:xfrm>
          <a:prstGeom prst="rect">
            <a:avLst/>
          </a:prstGeom>
          <a:noFill/>
          <a:ln>
            <a:noFill/>
          </a:ln>
        </p:spPr>
        <p:txBody>
          <a:bodyPr spcFirstLastPara="1" wrap="square" lIns="91425" tIns="45700" rIns="91425" bIns="45700" anchor="t" anchorCtr="0">
            <a:noAutofit/>
          </a:bodyPr>
          <a:lstStyle/>
          <a:p>
            <a:pPr marL="360363" indent="-360363">
              <a:spcBef>
                <a:spcPts val="0"/>
              </a:spcBef>
            </a:pPr>
            <a:r>
              <a:rPr lang="en-GB" dirty="0"/>
              <a:t>Missions with weapons and ammunition shall develop SOPs based on the policy </a:t>
            </a:r>
            <a:endParaRPr lang="en-AF"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25"/>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GB" dirty="0"/>
              <a:t>Policy Development </a:t>
            </a:r>
            <a:endParaRPr dirty="0"/>
          </a:p>
        </p:txBody>
      </p:sp>
      <p:sp>
        <p:nvSpPr>
          <p:cNvPr id="244" name="Google Shape;244;p25"/>
          <p:cNvSpPr txBox="1">
            <a:spLocks noGrp="1"/>
          </p:cNvSpPr>
          <p:nvPr>
            <p:ph type="body" idx="1"/>
          </p:nvPr>
        </p:nvSpPr>
        <p:spPr>
          <a:xfrm>
            <a:off x="2152651" y="1281758"/>
            <a:ext cx="7886699" cy="4294485"/>
          </a:xfrm>
          <a:prstGeom prst="rect">
            <a:avLst/>
          </a:prstGeom>
          <a:noFill/>
          <a:ln>
            <a:noFill/>
          </a:ln>
        </p:spPr>
        <p:txBody>
          <a:bodyPr spcFirstLastPara="1" wrap="square" lIns="91425" tIns="45700" rIns="91425" bIns="45700" anchor="t" anchorCtr="0">
            <a:noAutofit/>
          </a:bodyPr>
          <a:lstStyle/>
          <a:p>
            <a:pPr marL="360363" indent="-360363">
              <a:spcBef>
                <a:spcPts val="0"/>
              </a:spcBef>
              <a:buSzPts val="2800"/>
            </a:pPr>
            <a:r>
              <a:rPr lang="en-GB" sz="2800" dirty="0"/>
              <a:t>Different standards from different T/PCC’s </a:t>
            </a:r>
            <a:endParaRPr lang="en-AF"/>
          </a:p>
          <a:p>
            <a:pPr marL="360363" indent="-360363">
              <a:buSzPts val="2800"/>
            </a:pPr>
            <a:r>
              <a:rPr lang="en-GB" sz="2800" dirty="0"/>
              <a:t>Lack of interoperability</a:t>
            </a:r>
            <a:endParaRPr lang="en-AF"/>
          </a:p>
          <a:p>
            <a:pPr marL="360363" indent="-360363">
              <a:buSzPts val="2800"/>
            </a:pPr>
            <a:r>
              <a:rPr lang="en-GB" sz="2800" dirty="0"/>
              <a:t>Confusion around responsibility and accountability</a:t>
            </a:r>
            <a:endParaRPr lang="en-AF"/>
          </a:p>
          <a:p>
            <a:pPr marL="360363" indent="-360363">
              <a:buSzPts val="2800"/>
            </a:pPr>
            <a:r>
              <a:rPr lang="en-GB" sz="2800" dirty="0"/>
              <a:t>Lethality of hardware </a:t>
            </a:r>
            <a:endParaRPr lang="en-AF"/>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26"/>
          <p:cNvSpPr txBox="1">
            <a:spLocks noGrp="1"/>
          </p:cNvSpPr>
          <p:nvPr>
            <p:ph type="title"/>
          </p:nvPr>
        </p:nvSpPr>
        <p:spPr>
          <a:xfrm>
            <a:off x="2153841" y="365127"/>
            <a:ext cx="7886700" cy="734804"/>
          </a:xfrm>
          <a:prstGeom prst="rect">
            <a:avLst/>
          </a:prstGeom>
          <a:noFill/>
          <a:ln>
            <a:noFill/>
          </a:ln>
        </p:spPr>
        <p:txBody>
          <a:bodyPr spcFirstLastPara="1" wrap="square" lIns="91425" tIns="45700" rIns="91425" bIns="45700" anchor="t" anchorCtr="0">
            <a:noAutofit/>
          </a:bodyPr>
          <a:lstStyle/>
          <a:p>
            <a:pPr algn="ctr"/>
            <a:r>
              <a:rPr lang="en-GB" dirty="0"/>
              <a:t>Mission WAM SOP Contents 1</a:t>
            </a:r>
            <a:endParaRPr dirty="0"/>
          </a:p>
        </p:txBody>
      </p:sp>
      <p:sp>
        <p:nvSpPr>
          <p:cNvPr id="252" name="Google Shape;252;p26"/>
          <p:cNvSpPr txBox="1">
            <a:spLocks noGrp="1"/>
          </p:cNvSpPr>
          <p:nvPr>
            <p:ph type="body" idx="1"/>
          </p:nvPr>
        </p:nvSpPr>
        <p:spPr>
          <a:xfrm>
            <a:off x="2153842" y="1285462"/>
            <a:ext cx="7886699" cy="4904202"/>
          </a:xfrm>
          <a:prstGeom prst="rect">
            <a:avLst/>
          </a:prstGeom>
          <a:noFill/>
          <a:ln>
            <a:noFill/>
          </a:ln>
        </p:spPr>
        <p:txBody>
          <a:bodyPr spcFirstLastPara="1" wrap="square" lIns="91425" tIns="45700" rIns="91425" bIns="45700" anchor="t" anchorCtr="0">
            <a:noAutofit/>
          </a:bodyPr>
          <a:lstStyle/>
          <a:p>
            <a:pPr marL="360363" indent="-360363">
              <a:spcBef>
                <a:spcPts val="0"/>
              </a:spcBef>
              <a:buSzPts val="2800"/>
            </a:pPr>
            <a:r>
              <a:rPr lang="en-GB" sz="2800" dirty="0"/>
              <a:t>Responsibilities of all stakeholders</a:t>
            </a:r>
            <a:endParaRPr lang="en-AF"/>
          </a:p>
          <a:p>
            <a:pPr marL="360363" indent="-360363">
              <a:buSzPts val="2800"/>
            </a:pPr>
            <a:r>
              <a:rPr lang="en-GB" sz="2800" dirty="0"/>
              <a:t>Composition and functions of a Weapons and Ammunition Advisory Board</a:t>
            </a:r>
            <a:endParaRPr lang="en-AF"/>
          </a:p>
          <a:p>
            <a:pPr marL="360363" indent="-360363">
              <a:buSzPts val="2800"/>
            </a:pPr>
            <a:r>
              <a:rPr lang="en-GB" sz="2800" dirty="0"/>
              <a:t>Import and possession</a:t>
            </a:r>
            <a:endParaRPr lang="en-AF"/>
          </a:p>
          <a:p>
            <a:pPr marL="360363" indent="-360363">
              <a:buSzPts val="2800"/>
            </a:pPr>
            <a:r>
              <a:rPr lang="en-GB" sz="2800" dirty="0"/>
              <a:t>Quantity of personal weapons and ammunition of uniformed peacekeepers or guard units</a:t>
            </a:r>
            <a:endParaRPr lang="en-AF"/>
          </a:p>
          <a:p>
            <a:pPr marL="360363" indent="-360363">
              <a:buSzPts val="2800"/>
            </a:pPr>
            <a:r>
              <a:rPr lang="en-GB" sz="2800" dirty="0"/>
              <a:t>Procedures for maintenance</a:t>
            </a:r>
            <a:endParaRPr lang="en-AF"/>
          </a:p>
          <a:p>
            <a:pPr marL="360363" indent="-360363">
              <a:buSzPts val="2800"/>
            </a:pPr>
            <a:r>
              <a:rPr lang="en-GB" sz="2800" dirty="0"/>
              <a:t>Use</a:t>
            </a:r>
            <a:endParaRPr lang="en-AF"/>
          </a:p>
          <a:p>
            <a:pPr marL="360363" indent="-360363">
              <a:buSzPts val="2800"/>
            </a:pPr>
            <a:r>
              <a:rPr lang="en-GB" sz="2800" dirty="0"/>
              <a:t>Carriage</a:t>
            </a:r>
            <a:endParaRPr lang="en-AF"/>
          </a:p>
          <a:p>
            <a:pPr marL="360363" indent="-360363">
              <a:buSzPts val="2800"/>
            </a:pPr>
            <a:r>
              <a:rPr lang="en-GB" sz="2800" dirty="0"/>
              <a:t>Storage and facilities management</a:t>
            </a:r>
            <a:endParaRPr lang="en-AF"/>
          </a:p>
          <a:p>
            <a:pPr marL="0" indent="0">
              <a:buSzPts val="2000"/>
              <a:buNone/>
            </a:pPr>
            <a:endParaRPr sz="20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27"/>
          <p:cNvSpPr txBox="1">
            <a:spLocks noGrp="1"/>
          </p:cNvSpPr>
          <p:nvPr>
            <p:ph type="title"/>
          </p:nvPr>
        </p:nvSpPr>
        <p:spPr>
          <a:xfrm>
            <a:off x="2153841" y="365127"/>
            <a:ext cx="7886700" cy="946839"/>
          </a:xfrm>
          <a:prstGeom prst="rect">
            <a:avLst/>
          </a:prstGeom>
          <a:noFill/>
          <a:ln>
            <a:noFill/>
          </a:ln>
        </p:spPr>
        <p:txBody>
          <a:bodyPr spcFirstLastPara="1" wrap="square" lIns="91425" tIns="45700" rIns="91425" bIns="45700" anchor="t" anchorCtr="0">
            <a:noAutofit/>
          </a:bodyPr>
          <a:lstStyle/>
          <a:p>
            <a:pPr algn="ctr"/>
            <a:r>
              <a:rPr lang="en-GB" dirty="0"/>
              <a:t>Mission WAM SOP Contents 2</a:t>
            </a:r>
            <a:endParaRPr dirty="0"/>
          </a:p>
        </p:txBody>
      </p:sp>
      <p:sp>
        <p:nvSpPr>
          <p:cNvPr id="258" name="Google Shape;258;p27"/>
          <p:cNvSpPr txBox="1">
            <a:spLocks noGrp="1"/>
          </p:cNvSpPr>
          <p:nvPr>
            <p:ph type="body" idx="1"/>
          </p:nvPr>
        </p:nvSpPr>
        <p:spPr>
          <a:xfrm>
            <a:off x="2153842" y="1895179"/>
            <a:ext cx="7886699" cy="4294485"/>
          </a:xfrm>
          <a:prstGeom prst="rect">
            <a:avLst/>
          </a:prstGeom>
          <a:noFill/>
          <a:ln>
            <a:noFill/>
          </a:ln>
        </p:spPr>
        <p:txBody>
          <a:bodyPr spcFirstLastPara="1" wrap="square" lIns="91425" tIns="45700" rIns="91425" bIns="45700" anchor="t" anchorCtr="0">
            <a:noAutofit/>
          </a:bodyPr>
          <a:lstStyle/>
          <a:p>
            <a:pPr marL="360363" indent="-360363">
              <a:spcBef>
                <a:spcPts val="0"/>
              </a:spcBef>
              <a:buSzPts val="2800"/>
            </a:pPr>
            <a:r>
              <a:rPr lang="en-GB" sz="2800" dirty="0"/>
              <a:t>Accounting</a:t>
            </a:r>
            <a:endParaRPr lang="en-AF"/>
          </a:p>
          <a:p>
            <a:pPr marL="360363" indent="-360363">
              <a:buSzPts val="2800"/>
            </a:pPr>
            <a:r>
              <a:rPr lang="en-GB" sz="2800" dirty="0"/>
              <a:t>Identifying, registering and record-keeping</a:t>
            </a:r>
            <a:endParaRPr lang="en-AF"/>
          </a:p>
          <a:p>
            <a:pPr marL="360363" indent="-360363">
              <a:buSzPts val="2800"/>
            </a:pPr>
            <a:r>
              <a:rPr lang="en-GB" sz="2800" dirty="0"/>
              <a:t>Transportation</a:t>
            </a:r>
            <a:endParaRPr lang="en-AF"/>
          </a:p>
          <a:p>
            <a:pPr marL="360363" indent="-360363">
              <a:buSzPts val="2800"/>
            </a:pPr>
            <a:r>
              <a:rPr lang="en-GB" sz="2800" dirty="0"/>
              <a:t>Verification</a:t>
            </a:r>
            <a:endParaRPr lang="en-AF"/>
          </a:p>
          <a:p>
            <a:pPr marL="360363" indent="-360363">
              <a:buSzPts val="2800"/>
            </a:pPr>
            <a:r>
              <a:rPr lang="en-GB" sz="2800" dirty="0"/>
              <a:t>Recording, reporting and investigations of loss</a:t>
            </a:r>
            <a:endParaRPr lang="en-AF"/>
          </a:p>
          <a:p>
            <a:pPr marL="360363" indent="-360363">
              <a:buSzPts val="2800"/>
            </a:pPr>
            <a:r>
              <a:rPr lang="en-GB" sz="2800" dirty="0"/>
              <a:t>Disposal of Weapons and Ammunition</a:t>
            </a:r>
            <a:endParaRPr lang="en-AF"/>
          </a:p>
          <a:p>
            <a:pPr marL="360363" indent="-360363">
              <a:buSzPts val="2800"/>
            </a:pPr>
            <a:r>
              <a:rPr lang="en-GB" sz="2800" dirty="0"/>
              <a:t>Training and rehearsals</a:t>
            </a:r>
            <a:endParaRPr lang="en-AF"/>
          </a:p>
          <a:p>
            <a:pPr marL="228600" indent="-101600">
              <a:buSzPts val="2000"/>
              <a:buNone/>
            </a:pPr>
            <a:endParaRPr sz="2000" dirty="0"/>
          </a:p>
          <a:p>
            <a:pPr marL="0" indent="0">
              <a:buSzPts val="2000"/>
              <a:buNone/>
            </a:pPr>
            <a:endParaRPr sz="20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28"/>
          <p:cNvSpPr txBox="1">
            <a:spLocks noGrp="1"/>
          </p:cNvSpPr>
          <p:nvPr>
            <p:ph type="body" idx="1"/>
          </p:nvPr>
        </p:nvSpPr>
        <p:spPr>
          <a:xfrm>
            <a:off x="2944814" y="1865871"/>
            <a:ext cx="4300537" cy="1203333"/>
          </a:xfrm>
          <a:prstGeom prst="rect">
            <a:avLst/>
          </a:prstGeom>
          <a:noFill/>
          <a:ln>
            <a:noFill/>
          </a:ln>
        </p:spPr>
        <p:txBody>
          <a:bodyPr spcFirstLastPara="1" wrap="square" lIns="91425" tIns="45700" rIns="91425" bIns="45700" anchor="t" anchorCtr="0">
            <a:noAutofit/>
          </a:bodyPr>
          <a:lstStyle/>
          <a:p>
            <a:pPr marL="0" indent="0">
              <a:spcBef>
                <a:spcPts val="0"/>
              </a:spcBef>
            </a:pPr>
            <a:r>
              <a:rPr lang="en-GB" dirty="0"/>
              <a:t>International Ammunition Technical Guidelines (IATG) </a:t>
            </a:r>
            <a:endParaRPr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p30"/>
          <p:cNvSpPr txBox="1">
            <a:spLocks noGrp="1"/>
          </p:cNvSpPr>
          <p:nvPr>
            <p:ph type="title"/>
          </p:nvPr>
        </p:nvSpPr>
        <p:spPr>
          <a:xfrm>
            <a:off x="2152650" y="2766219"/>
            <a:ext cx="7886700" cy="1325563"/>
          </a:xfrm>
          <a:prstGeom prst="rect">
            <a:avLst/>
          </a:prstGeom>
          <a:noFill/>
          <a:ln>
            <a:noFill/>
          </a:ln>
        </p:spPr>
        <p:txBody>
          <a:bodyPr spcFirstLastPara="1" wrap="square" lIns="91425" tIns="45700" rIns="91425" bIns="45700" anchor="t" anchorCtr="0">
            <a:noAutofit/>
          </a:bodyPr>
          <a:lstStyle/>
          <a:p>
            <a:pPr algn="ctr"/>
            <a:r>
              <a:rPr lang="en-GB" u="sng" dirty="0">
                <a:solidFill>
                  <a:schemeClr val="hlink"/>
                </a:solidFill>
              </a:rPr>
              <a:t>Link to UN SaferGuard</a:t>
            </a:r>
            <a:br>
              <a:rPr lang="en-GB" u="sng" dirty="0">
                <a:solidFill>
                  <a:schemeClr val="hlink"/>
                </a:solidFill>
              </a:rPr>
            </a:br>
            <a:br>
              <a:rPr lang="en-GB" u="sng" dirty="0">
                <a:solidFill>
                  <a:schemeClr val="hlink"/>
                </a:solidFill>
              </a:rPr>
            </a:br>
            <a:r>
              <a:rPr lang="en-GB" u="sng" dirty="0">
                <a:solidFill>
                  <a:schemeClr val="hlink"/>
                </a:solidFill>
                <a:hlinkClick r:id="rId3"/>
              </a:rPr>
              <a:t>https://unsaferguard.org/</a:t>
            </a:r>
            <a:r>
              <a:rPr lang="en-GB" u="sng" dirty="0">
                <a:solidFill>
                  <a:schemeClr val="hlink"/>
                </a:solidFill>
              </a:rPr>
              <a:t>  </a:t>
            </a:r>
            <a:endParaRPr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29"/>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GB" dirty="0"/>
              <a:t>IATG</a:t>
            </a:r>
            <a:endParaRPr dirty="0"/>
          </a:p>
        </p:txBody>
      </p:sp>
      <p:graphicFrame>
        <p:nvGraphicFramePr>
          <p:cNvPr id="6" name="Table 4">
            <a:extLst>
              <a:ext uri="{FF2B5EF4-FFF2-40B4-BE49-F238E27FC236}">
                <a16:creationId xmlns:a16="http://schemas.microsoft.com/office/drawing/2014/main" id="{B3666558-FE66-874D-9EC3-DD1FAD130AA6}"/>
              </a:ext>
            </a:extLst>
          </p:cNvPr>
          <p:cNvGraphicFramePr>
            <a:graphicFrameLocks noGrp="1"/>
          </p:cNvGraphicFramePr>
          <p:nvPr/>
        </p:nvGraphicFramePr>
        <p:xfrm>
          <a:off x="2152651" y="1343343"/>
          <a:ext cx="7886699" cy="4907280"/>
        </p:xfrm>
        <a:graphic>
          <a:graphicData uri="http://schemas.openxmlformats.org/drawingml/2006/table">
            <a:tbl>
              <a:tblPr firstRow="1" bandRow="1">
                <a:tableStyleId>{9DCAF9ED-07DC-4A11-8D7F-57B35C25682E}</a:tableStyleId>
              </a:tblPr>
              <a:tblGrid>
                <a:gridCol w="7886699">
                  <a:extLst>
                    <a:ext uri="{9D8B030D-6E8A-4147-A177-3AD203B41FA5}">
                      <a16:colId xmlns:a16="http://schemas.microsoft.com/office/drawing/2014/main" val="2101933534"/>
                    </a:ext>
                  </a:extLst>
                </a:gridCol>
              </a:tblGrid>
              <a:tr h="317878">
                <a:tc>
                  <a:txBody>
                    <a:bodyPr/>
                    <a:lstStyle/>
                    <a:p>
                      <a:r>
                        <a:rPr lang="en-US" sz="2000" dirty="0">
                          <a:solidFill>
                            <a:schemeClr val="bg1"/>
                          </a:solidFill>
                        </a:rPr>
                        <a:t>IATG</a:t>
                      </a:r>
                      <a:endParaRPr lang="en-US" sz="2000" dirty="0">
                        <a:solidFill>
                          <a:schemeClr val="bg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880797613"/>
                  </a:ext>
                </a:extLst>
              </a:tr>
              <a:tr h="317878">
                <a:tc>
                  <a:txBody>
                    <a:bodyPr/>
                    <a:lstStyle/>
                    <a:p>
                      <a:r>
                        <a:rPr lang="en-US" sz="1600" dirty="0">
                          <a:solidFill>
                            <a:sysClr val="windowText" lastClr="000000"/>
                          </a:solidFill>
                        </a:rPr>
                        <a:t>01. INTRODUCTION AND PRINCIPLES OF AMMUNITION MANAGEMENT </a:t>
                      </a:r>
                      <a:endParaRPr lang="en-US" sz="1600" dirty="0">
                        <a:solidFill>
                          <a:sysClr val="windowText" lastClr="000000"/>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880295254"/>
                  </a:ext>
                </a:extLst>
              </a:tr>
              <a:tr h="317878">
                <a:tc>
                  <a:txBody>
                    <a:bodyPr/>
                    <a:lstStyle/>
                    <a:p>
                      <a:r>
                        <a:rPr lang="en-US" sz="1600" dirty="0">
                          <a:solidFill>
                            <a:sysClr val="windowText" lastClr="000000"/>
                          </a:solidFill>
                        </a:rPr>
                        <a:t>02. RISK MANAGEMENT </a:t>
                      </a:r>
                      <a:endParaRPr lang="en-US" sz="1600" dirty="0">
                        <a:solidFill>
                          <a:sysClr val="windowText" lastClr="000000"/>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085408724"/>
                  </a:ext>
                </a:extLst>
              </a:tr>
              <a:tr h="317878">
                <a:tc>
                  <a:txBody>
                    <a:bodyPr/>
                    <a:lstStyle/>
                    <a:p>
                      <a:r>
                        <a:rPr lang="en-US" sz="1600" dirty="0">
                          <a:solidFill>
                            <a:sysClr val="windowText" lastClr="000000"/>
                          </a:solidFill>
                        </a:rPr>
                        <a:t>03. AMMUNITION ACCOUNTING </a:t>
                      </a:r>
                      <a:endParaRPr lang="en-US" sz="1600" dirty="0">
                        <a:solidFill>
                          <a:sysClr val="windowText" lastClr="000000"/>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99941261"/>
                  </a:ext>
                </a:extLst>
              </a:tr>
              <a:tr h="317878">
                <a:tc>
                  <a:txBody>
                    <a:bodyPr/>
                    <a:lstStyle/>
                    <a:p>
                      <a:r>
                        <a:rPr lang="en-US" sz="1600" dirty="0">
                          <a:solidFill>
                            <a:sysClr val="windowText" lastClr="000000"/>
                          </a:solidFill>
                        </a:rPr>
                        <a:t>04. EXPLOSIVE FACILITIES (STORAGE) (FIELD AND TEMPORARY CONDITIONS)</a:t>
                      </a:r>
                      <a:endParaRPr lang="en-US" sz="1600" dirty="0">
                        <a:solidFill>
                          <a:sysClr val="windowText" lastClr="000000"/>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846905698"/>
                  </a:ext>
                </a:extLst>
              </a:tr>
              <a:tr h="317878">
                <a:tc>
                  <a:txBody>
                    <a:bodyPr/>
                    <a:lstStyle/>
                    <a:p>
                      <a:r>
                        <a:rPr lang="en-US" sz="1600" dirty="0">
                          <a:solidFill>
                            <a:sysClr val="windowText" lastClr="000000"/>
                          </a:solidFill>
                        </a:rPr>
                        <a:t>05. EXPLOIVES FACILITIES (STORAGE) (INFRASTRUCTIRE AND EQUIPMENT) </a:t>
                      </a:r>
                      <a:endParaRPr lang="en-US" sz="1600" dirty="0">
                        <a:solidFill>
                          <a:sysClr val="windowText" lastClr="000000"/>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867095725"/>
                  </a:ext>
                </a:extLst>
              </a:tr>
              <a:tr h="317878">
                <a:tc>
                  <a:txBody>
                    <a:bodyPr/>
                    <a:lstStyle/>
                    <a:p>
                      <a:r>
                        <a:rPr lang="en-US" sz="1600" dirty="0">
                          <a:solidFill>
                            <a:sysClr val="windowText" lastClr="000000"/>
                          </a:solidFill>
                        </a:rPr>
                        <a:t>06. EXPLOSIVE FACILITIES (STORAGE) (OPERATIONS)</a:t>
                      </a:r>
                      <a:endParaRPr lang="en-US" sz="1600" dirty="0">
                        <a:solidFill>
                          <a:sysClr val="windowText" lastClr="000000"/>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768843280"/>
                  </a:ext>
                </a:extLst>
              </a:tr>
              <a:tr h="317878">
                <a:tc>
                  <a:txBody>
                    <a:bodyPr/>
                    <a:lstStyle/>
                    <a:p>
                      <a:r>
                        <a:rPr lang="en-US" sz="1600" dirty="0">
                          <a:solidFill>
                            <a:sysClr val="windowText" lastClr="000000"/>
                          </a:solidFill>
                        </a:rPr>
                        <a:t>07. AMMUNITION PROCESSING </a:t>
                      </a:r>
                      <a:endParaRPr lang="en-US" sz="1600" dirty="0">
                        <a:solidFill>
                          <a:sysClr val="windowText" lastClr="000000"/>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527225701"/>
                  </a:ext>
                </a:extLst>
              </a:tr>
              <a:tr h="317878">
                <a:tc>
                  <a:txBody>
                    <a:bodyPr/>
                    <a:lstStyle/>
                    <a:p>
                      <a:r>
                        <a:rPr lang="en-US" sz="1600" dirty="0">
                          <a:solidFill>
                            <a:sysClr val="windowText" lastClr="000000"/>
                          </a:solidFill>
                        </a:rPr>
                        <a:t>08. TRANSPORT OF AMMUNITION  </a:t>
                      </a:r>
                      <a:endParaRPr lang="en-US" sz="1600" dirty="0">
                        <a:solidFill>
                          <a:sysClr val="windowText" lastClr="000000"/>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59945435"/>
                  </a:ext>
                </a:extLst>
              </a:tr>
              <a:tr h="317878">
                <a:tc>
                  <a:txBody>
                    <a:bodyPr/>
                    <a:lstStyle/>
                    <a:p>
                      <a:r>
                        <a:rPr lang="en-US" sz="1600" dirty="0">
                          <a:solidFill>
                            <a:sysClr val="windowText" lastClr="000000"/>
                          </a:solidFill>
                        </a:rPr>
                        <a:t>09. SECURITY OF AMMUNITION </a:t>
                      </a:r>
                      <a:endParaRPr lang="en-US" sz="1600" dirty="0">
                        <a:solidFill>
                          <a:sysClr val="windowText" lastClr="000000"/>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966767871"/>
                  </a:ext>
                </a:extLst>
              </a:tr>
              <a:tr h="317878">
                <a:tc>
                  <a:txBody>
                    <a:bodyPr/>
                    <a:lstStyle/>
                    <a:p>
                      <a:r>
                        <a:rPr lang="en-US" sz="1600" dirty="0">
                          <a:solidFill>
                            <a:sysClr val="windowText" lastClr="000000"/>
                          </a:solidFill>
                        </a:rPr>
                        <a:t>10. AMMUNITION DEMILITARIZATION AND DESTRUCTION </a:t>
                      </a:r>
                      <a:endParaRPr lang="en-US" sz="1600" dirty="0">
                        <a:solidFill>
                          <a:sysClr val="windowText" lastClr="000000"/>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831534450"/>
                  </a:ext>
                </a:extLst>
              </a:tr>
              <a:tr h="479954">
                <a:tc>
                  <a:txBody>
                    <a:bodyPr/>
                    <a:lstStyle/>
                    <a:p>
                      <a:r>
                        <a:rPr lang="en-GB" sz="1600" dirty="0">
                          <a:solidFill>
                            <a:sysClr val="windowText" lastClr="000000"/>
                          </a:solidFill>
                        </a:rPr>
                        <a:t>11. AMMUNITION ACCIDENTS, REPORTING AND INVESTIGATION </a:t>
                      </a:r>
                      <a:endParaRPr lang="en-GB" sz="1600" b="0" u="none" strike="noStrike" cap="none" dirty="0">
                        <a:solidFill>
                          <a:sysClr val="windowText" lastClr="000000"/>
                        </a:solidFill>
                        <a:effectLst/>
                        <a:sym typeface="Arial"/>
                      </a:endParaRPr>
                    </a:p>
                    <a:p>
                      <a:endParaRPr lang="en-US" sz="1600" dirty="0">
                        <a:solidFill>
                          <a:sysClr val="windowText" lastClr="000000"/>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758174970"/>
                  </a:ext>
                </a:extLst>
              </a:tr>
              <a:tr h="317878">
                <a:tc>
                  <a:txBody>
                    <a:bodyPr/>
                    <a:lstStyle/>
                    <a:p>
                      <a:r>
                        <a:rPr lang="en-US" sz="1600" dirty="0">
                          <a:solidFill>
                            <a:sysClr val="windowText" lastClr="000000"/>
                          </a:solidFill>
                        </a:rPr>
                        <a:t>12. AMMUNITION OPERATIONAL SUPPORT </a:t>
                      </a:r>
                      <a:endParaRPr lang="en-US" sz="1600" dirty="0">
                        <a:solidFill>
                          <a:sysClr val="windowText" lastClr="000000"/>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290411892"/>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0"/>
        <p:cNvGrpSpPr/>
        <p:nvPr/>
      </p:nvGrpSpPr>
      <p:grpSpPr>
        <a:xfrm>
          <a:off x="0" y="0"/>
          <a:ext cx="0" cy="0"/>
          <a:chOff x="0" y="0"/>
          <a:chExt cx="0" cy="0"/>
        </a:xfrm>
      </p:grpSpPr>
      <p:sp>
        <p:nvSpPr>
          <p:cNvPr id="71" name="Google Shape;71;p3"/>
          <p:cNvSpPr txBox="1">
            <a:spLocks noGrp="1"/>
          </p:cNvSpPr>
          <p:nvPr>
            <p:ph type="title"/>
          </p:nvPr>
        </p:nvSpPr>
        <p:spPr>
          <a:xfrm>
            <a:off x="2290412" y="712269"/>
            <a:ext cx="2738936" cy="5502264"/>
          </a:xfrm>
          <a:prstGeom prst="rect">
            <a:avLst/>
          </a:prstGeom>
          <a:noFill/>
          <a:ln>
            <a:noFill/>
          </a:ln>
        </p:spPr>
        <p:txBody>
          <a:bodyPr spcFirstLastPara="1" wrap="square" lIns="91425" tIns="45700" rIns="91425" bIns="45700" anchor="ctr" anchorCtr="0">
            <a:noAutofit/>
          </a:bodyPr>
          <a:lstStyle/>
          <a:p>
            <a:pPr>
              <a:buClr>
                <a:srgbClr val="FFFFFF"/>
              </a:buClr>
            </a:pPr>
            <a:r>
              <a:rPr lang="en-GB" dirty="0">
                <a:solidFill>
                  <a:srgbClr val="FFFFFF"/>
                </a:solidFill>
              </a:rPr>
              <a:t>Lesson overview</a:t>
            </a:r>
            <a:endParaRPr dirty="0"/>
          </a:p>
        </p:txBody>
      </p:sp>
      <p:graphicFrame>
        <p:nvGraphicFramePr>
          <p:cNvPr id="2" name="Diagram 1">
            <a:extLst>
              <a:ext uri="{FF2B5EF4-FFF2-40B4-BE49-F238E27FC236}">
                <a16:creationId xmlns:a16="http://schemas.microsoft.com/office/drawing/2014/main" id="{C00994E6-0094-9948-A081-89C58BC86594}"/>
              </a:ext>
            </a:extLst>
          </p:cNvPr>
          <p:cNvGraphicFramePr/>
          <p:nvPr/>
        </p:nvGraphicFramePr>
        <p:xfrm>
          <a:off x="5458580" y="712269"/>
          <a:ext cx="4940968" cy="55022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Google Shape;281;p31"/>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GB" dirty="0"/>
              <a:t>Chapter 1</a:t>
            </a:r>
            <a:endParaRPr dirty="0"/>
          </a:p>
        </p:txBody>
      </p:sp>
      <p:graphicFrame>
        <p:nvGraphicFramePr>
          <p:cNvPr id="6" name="Table 4">
            <a:extLst>
              <a:ext uri="{FF2B5EF4-FFF2-40B4-BE49-F238E27FC236}">
                <a16:creationId xmlns:a16="http://schemas.microsoft.com/office/drawing/2014/main" id="{00A3EC1C-3257-1A48-BB99-C2794B448C3A}"/>
              </a:ext>
            </a:extLst>
          </p:cNvPr>
          <p:cNvGraphicFramePr>
            <a:graphicFrameLocks noGrp="1"/>
          </p:cNvGraphicFramePr>
          <p:nvPr/>
        </p:nvGraphicFramePr>
        <p:xfrm>
          <a:off x="2152650" y="1445999"/>
          <a:ext cx="7886700" cy="4294488"/>
        </p:xfrm>
        <a:graphic>
          <a:graphicData uri="http://schemas.openxmlformats.org/drawingml/2006/table">
            <a:tbl>
              <a:tblPr firstRow="1" bandRow="1">
                <a:tableStyleId>{9DCAF9ED-07DC-4A11-8D7F-57B35C25682E}</a:tableStyleId>
              </a:tblPr>
              <a:tblGrid>
                <a:gridCol w="7886700">
                  <a:extLst>
                    <a:ext uri="{9D8B030D-6E8A-4147-A177-3AD203B41FA5}">
                      <a16:colId xmlns:a16="http://schemas.microsoft.com/office/drawing/2014/main" val="2101933534"/>
                    </a:ext>
                  </a:extLst>
                </a:gridCol>
              </a:tblGrid>
              <a:tr h="390408">
                <a:tc>
                  <a:txBody>
                    <a:bodyPr/>
                    <a:lstStyle/>
                    <a:p>
                      <a:r>
                        <a:rPr lang="en-US" sz="1600" dirty="0">
                          <a:solidFill>
                            <a:schemeClr val="bg1"/>
                          </a:solidFill>
                        </a:rPr>
                        <a:t>01. INTRODUCTION AND PRINCIPLES OF AMMUNITION MANAGEMENT </a:t>
                      </a:r>
                      <a:endParaRPr lang="en-US" sz="1600" dirty="0">
                        <a:solidFill>
                          <a:schemeClr val="bg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880797613"/>
                  </a:ext>
                </a:extLst>
              </a:tr>
              <a:tr h="390408">
                <a:tc>
                  <a:txBody>
                    <a:bodyPr/>
                    <a:lstStyle/>
                    <a:p>
                      <a:r>
                        <a:rPr lang="en-GB" sz="1600" b="0" u="none" strike="noStrike" cap="none" dirty="0">
                          <a:solidFill>
                            <a:schemeClr val="tx1"/>
                          </a:solidFill>
                          <a:effectLst/>
                          <a:sym typeface="Arial"/>
                        </a:rPr>
                        <a:t>01.10 - Guide to the International Ammunition Technical Guidelines (IATG)</a:t>
                      </a:r>
                      <a:endParaRPr lang="en-US" sz="1600" b="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880295254"/>
                  </a:ext>
                </a:extLst>
              </a:tr>
              <a:tr h="390408">
                <a:tc>
                  <a:txBody>
                    <a:bodyPr/>
                    <a:lstStyle/>
                    <a:p>
                      <a:r>
                        <a:rPr lang="en-GB" sz="1600" b="0" u="none" strike="noStrike" cap="none" dirty="0">
                          <a:solidFill>
                            <a:schemeClr val="tx1"/>
                          </a:solidFill>
                          <a:effectLst/>
                          <a:sym typeface="Arial"/>
                        </a:rPr>
                        <a:t>01.20 - Index of risk reduction process levels (RRPL) within IATG</a:t>
                      </a:r>
                      <a:endParaRPr lang="en-US" sz="1600" b="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085408724"/>
                  </a:ext>
                </a:extLst>
              </a:tr>
              <a:tr h="390408">
                <a:tc>
                  <a:txBody>
                    <a:bodyPr/>
                    <a:lstStyle/>
                    <a:p>
                      <a:r>
                        <a:rPr lang="en-GB" sz="1600" b="0" u="none" strike="noStrike" cap="none" dirty="0">
                          <a:solidFill>
                            <a:schemeClr val="tx1"/>
                          </a:solidFill>
                          <a:effectLst/>
                          <a:sym typeface="Arial"/>
                        </a:rPr>
                        <a:t>01.30 - Policy development and advice</a:t>
                      </a:r>
                      <a:endParaRPr lang="en-US" sz="1600" b="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99941261"/>
                  </a:ext>
                </a:extLst>
              </a:tr>
              <a:tr h="390408">
                <a:tc>
                  <a:txBody>
                    <a:bodyPr/>
                    <a:lstStyle/>
                    <a:p>
                      <a:r>
                        <a:rPr lang="en-GB" sz="1600" b="0" u="none" strike="noStrike" cap="none" dirty="0">
                          <a:solidFill>
                            <a:schemeClr val="tx1"/>
                          </a:solidFill>
                          <a:effectLst/>
                          <a:sym typeface="Arial"/>
                        </a:rPr>
                        <a:t>01.35 - Organisational Capabilities</a:t>
                      </a:r>
                      <a:endParaRPr lang="en-US" sz="1600" b="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846905698"/>
                  </a:ext>
                </a:extLst>
              </a:tr>
              <a:tr h="390408">
                <a:tc>
                  <a:txBody>
                    <a:bodyPr/>
                    <a:lstStyle/>
                    <a:p>
                      <a:r>
                        <a:rPr lang="en-GB" sz="1600" b="0" u="none" strike="noStrike" cap="none" dirty="0">
                          <a:solidFill>
                            <a:schemeClr val="tx1"/>
                          </a:solidFill>
                          <a:effectLst/>
                          <a:sym typeface="Arial"/>
                        </a:rPr>
                        <a:t>01.40 - Glossary of terms, definitions and abbreviations</a:t>
                      </a:r>
                      <a:endParaRPr lang="en-US" sz="1600" b="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867095725"/>
                  </a:ext>
                </a:extLst>
              </a:tr>
              <a:tr h="390408">
                <a:tc>
                  <a:txBody>
                    <a:bodyPr/>
                    <a:lstStyle/>
                    <a:p>
                      <a:r>
                        <a:rPr lang="en-GB" sz="1600" b="0" u="none" strike="noStrike" cap="none" dirty="0">
                          <a:solidFill>
                            <a:schemeClr val="tx1"/>
                          </a:solidFill>
                          <a:effectLst/>
                          <a:sym typeface="Arial"/>
                        </a:rPr>
                        <a:t>01.50 - UN explosive hazard classification system and codes</a:t>
                      </a:r>
                      <a:endParaRPr lang="en-US" sz="1600" b="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768843280"/>
                  </a:ext>
                </a:extLst>
              </a:tr>
              <a:tr h="390408">
                <a:tc>
                  <a:txBody>
                    <a:bodyPr/>
                    <a:lstStyle/>
                    <a:p>
                      <a:r>
                        <a:rPr lang="en-GB" sz="1600" b="0" u="none" strike="noStrike" cap="none" dirty="0">
                          <a:solidFill>
                            <a:schemeClr val="tx1"/>
                          </a:solidFill>
                          <a:effectLst/>
                          <a:sym typeface="Arial"/>
                        </a:rPr>
                        <a:t>01.60 - Ammunition faults and performance failures</a:t>
                      </a:r>
                      <a:endParaRPr lang="en-US" sz="1600" b="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527225701"/>
                  </a:ext>
                </a:extLst>
              </a:tr>
              <a:tr h="390408">
                <a:tc>
                  <a:txBody>
                    <a:bodyPr/>
                    <a:lstStyle/>
                    <a:p>
                      <a:r>
                        <a:rPr lang="en-GB" sz="1600" b="0" u="none" strike="noStrike" cap="none" dirty="0">
                          <a:solidFill>
                            <a:schemeClr val="tx1"/>
                          </a:solidFill>
                          <a:effectLst/>
                          <a:sym typeface="Arial"/>
                        </a:rPr>
                        <a:t>01.70 - Bans and constraints</a:t>
                      </a:r>
                      <a:endParaRPr lang="en-US" sz="1600" b="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59945435"/>
                  </a:ext>
                </a:extLst>
              </a:tr>
              <a:tr h="390408">
                <a:tc>
                  <a:txBody>
                    <a:bodyPr/>
                    <a:lstStyle/>
                    <a:p>
                      <a:r>
                        <a:rPr lang="en-GB" sz="1600" b="0" u="none" strike="noStrike" cap="none" dirty="0">
                          <a:solidFill>
                            <a:schemeClr val="tx1"/>
                          </a:solidFill>
                          <a:effectLst/>
                          <a:sym typeface="Arial"/>
                        </a:rPr>
                        <a:t>01.80 - Formulae for ammunition management</a:t>
                      </a:r>
                      <a:endParaRPr lang="en-US" sz="1600" b="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966767871"/>
                  </a:ext>
                </a:extLst>
              </a:tr>
              <a:tr h="390408">
                <a:tc>
                  <a:txBody>
                    <a:bodyPr/>
                    <a:lstStyle/>
                    <a:p>
                      <a:r>
                        <a:rPr lang="en-GB" sz="1600" b="0" u="none" strike="noStrike" cap="none" dirty="0">
                          <a:solidFill>
                            <a:schemeClr val="tx1"/>
                          </a:solidFill>
                          <a:effectLst/>
                          <a:sym typeface="Arial"/>
                        </a:rPr>
                        <a:t>01.90 - Ammunition management personnel competences (new module)</a:t>
                      </a:r>
                      <a:endParaRPr lang="en-US" sz="1600" b="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831534450"/>
                  </a:ext>
                </a:extLst>
              </a:tr>
            </a:tbl>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Google Shape;287;p32"/>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GB" dirty="0"/>
              <a:t>Chapter 2</a:t>
            </a:r>
            <a:endParaRPr dirty="0"/>
          </a:p>
        </p:txBody>
      </p:sp>
      <p:graphicFrame>
        <p:nvGraphicFramePr>
          <p:cNvPr id="6" name="Table 4">
            <a:extLst>
              <a:ext uri="{FF2B5EF4-FFF2-40B4-BE49-F238E27FC236}">
                <a16:creationId xmlns:a16="http://schemas.microsoft.com/office/drawing/2014/main" id="{6DAB87FE-B4E0-3840-A386-1DBD0DFDF948}"/>
              </a:ext>
            </a:extLst>
          </p:cNvPr>
          <p:cNvGraphicFramePr>
            <a:graphicFrameLocks noGrp="1"/>
          </p:cNvGraphicFramePr>
          <p:nvPr/>
        </p:nvGraphicFramePr>
        <p:xfrm>
          <a:off x="2151461" y="1895178"/>
          <a:ext cx="7886699" cy="3494970"/>
        </p:xfrm>
        <a:graphic>
          <a:graphicData uri="http://schemas.openxmlformats.org/drawingml/2006/table">
            <a:tbl>
              <a:tblPr firstRow="1" bandRow="1">
                <a:tableStyleId>{9DCAF9ED-07DC-4A11-8D7F-57B35C25682E}</a:tableStyleId>
              </a:tblPr>
              <a:tblGrid>
                <a:gridCol w="7886699">
                  <a:extLst>
                    <a:ext uri="{9D8B030D-6E8A-4147-A177-3AD203B41FA5}">
                      <a16:colId xmlns:a16="http://schemas.microsoft.com/office/drawing/2014/main" val="2101933534"/>
                    </a:ext>
                  </a:extLst>
                </a:gridCol>
              </a:tblGrid>
              <a:tr h="582495">
                <a:tc>
                  <a:txBody>
                    <a:bodyPr/>
                    <a:lstStyle/>
                    <a:p>
                      <a:r>
                        <a:rPr lang="en-US" sz="1800" dirty="0">
                          <a:solidFill>
                            <a:schemeClr val="bg1"/>
                          </a:solidFill>
                        </a:rPr>
                        <a:t>02. RISK MANAGEMENT </a:t>
                      </a:r>
                      <a:endParaRPr lang="en-US" sz="1800" dirty="0">
                        <a:solidFill>
                          <a:schemeClr val="bg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880797613"/>
                  </a:ext>
                </a:extLst>
              </a:tr>
              <a:tr h="582495">
                <a:tc>
                  <a:txBody>
                    <a:bodyPr/>
                    <a:lstStyle/>
                    <a:p>
                      <a:r>
                        <a:rPr lang="en-GB" sz="1800" b="0" u="none" strike="noStrike" cap="none" dirty="0">
                          <a:solidFill>
                            <a:schemeClr val="tx1"/>
                          </a:solidFill>
                          <a:effectLst/>
                          <a:sym typeface="Arial"/>
                        </a:rPr>
                        <a:t>02.10 - Introduction to risk management principles and processes</a:t>
                      </a:r>
                      <a:endParaRPr lang="en-US" sz="1800" b="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880295254"/>
                  </a:ext>
                </a:extLst>
              </a:tr>
              <a:tr h="582495">
                <a:tc>
                  <a:txBody>
                    <a:bodyPr/>
                    <a:lstStyle/>
                    <a:p>
                      <a:r>
                        <a:rPr lang="en-GB" sz="1800" b="0" u="none" strike="noStrike" cap="none" dirty="0">
                          <a:solidFill>
                            <a:schemeClr val="tx1"/>
                          </a:solidFill>
                          <a:effectLst/>
                          <a:sym typeface="Arial"/>
                        </a:rPr>
                        <a:t>02.20 - Quantity and separation distances</a:t>
                      </a:r>
                      <a:endParaRPr lang="en-US" sz="1800" b="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085408724"/>
                  </a:ext>
                </a:extLst>
              </a:tr>
              <a:tr h="582495">
                <a:tc>
                  <a:txBody>
                    <a:bodyPr/>
                    <a:lstStyle/>
                    <a:p>
                      <a:r>
                        <a:rPr lang="en-GB" sz="1800" b="0" u="none" strike="noStrike" cap="none" dirty="0">
                          <a:solidFill>
                            <a:schemeClr val="tx1"/>
                          </a:solidFill>
                          <a:effectLst/>
                          <a:sym typeface="Arial"/>
                        </a:rPr>
                        <a:t>02.30 - Licensing of explosive facilities</a:t>
                      </a:r>
                      <a:endParaRPr lang="en-US" sz="1800" b="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99941261"/>
                  </a:ext>
                </a:extLst>
              </a:tr>
              <a:tr h="582495">
                <a:tc>
                  <a:txBody>
                    <a:bodyPr/>
                    <a:lstStyle/>
                    <a:p>
                      <a:r>
                        <a:rPr lang="en-GB" sz="1800" b="0" u="none" strike="noStrike" cap="none" dirty="0">
                          <a:solidFill>
                            <a:schemeClr val="tx1"/>
                          </a:solidFill>
                          <a:effectLst/>
                          <a:sym typeface="Arial"/>
                        </a:rPr>
                        <a:t>02.40 - Safeguarding of explosive facilities</a:t>
                      </a:r>
                      <a:endParaRPr lang="en-US" sz="1800" b="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846905698"/>
                  </a:ext>
                </a:extLst>
              </a:tr>
              <a:tr h="582495">
                <a:tc>
                  <a:txBody>
                    <a:bodyPr/>
                    <a:lstStyle/>
                    <a:p>
                      <a:r>
                        <a:rPr lang="en-GB" sz="1800" b="0" u="none" strike="noStrike" cap="none" dirty="0">
                          <a:solidFill>
                            <a:schemeClr val="tx1"/>
                          </a:solidFill>
                          <a:effectLst/>
                          <a:sym typeface="Arial"/>
                        </a:rPr>
                        <a:t>02.50 - Fire safety</a:t>
                      </a:r>
                      <a:endParaRPr lang="en-US" sz="1800" b="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867095725"/>
                  </a:ext>
                </a:extLst>
              </a:tr>
            </a:tbl>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Google Shape;293;p33"/>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GB" dirty="0"/>
              <a:t>Chapter 3</a:t>
            </a:r>
            <a:endParaRPr dirty="0"/>
          </a:p>
        </p:txBody>
      </p:sp>
      <p:graphicFrame>
        <p:nvGraphicFramePr>
          <p:cNvPr id="6" name="Table 4">
            <a:extLst>
              <a:ext uri="{FF2B5EF4-FFF2-40B4-BE49-F238E27FC236}">
                <a16:creationId xmlns:a16="http://schemas.microsoft.com/office/drawing/2014/main" id="{A9AF786E-9CE8-8541-B82E-86FC88F64C18}"/>
              </a:ext>
            </a:extLst>
          </p:cNvPr>
          <p:cNvGraphicFramePr>
            <a:graphicFrameLocks noGrp="1"/>
          </p:cNvGraphicFramePr>
          <p:nvPr/>
        </p:nvGraphicFramePr>
        <p:xfrm>
          <a:off x="2151461" y="1895179"/>
          <a:ext cx="7886699" cy="2019096"/>
        </p:xfrm>
        <a:graphic>
          <a:graphicData uri="http://schemas.openxmlformats.org/drawingml/2006/table">
            <a:tbl>
              <a:tblPr firstRow="1" bandRow="1">
                <a:tableStyleId>{9DCAF9ED-07DC-4A11-8D7F-57B35C25682E}</a:tableStyleId>
              </a:tblPr>
              <a:tblGrid>
                <a:gridCol w="7886699">
                  <a:extLst>
                    <a:ext uri="{9D8B030D-6E8A-4147-A177-3AD203B41FA5}">
                      <a16:colId xmlns:a16="http://schemas.microsoft.com/office/drawing/2014/main" val="2101933534"/>
                    </a:ext>
                  </a:extLst>
                </a:gridCol>
              </a:tblGrid>
              <a:tr h="673032">
                <a:tc>
                  <a:txBody>
                    <a:bodyPr/>
                    <a:lstStyle/>
                    <a:p>
                      <a:r>
                        <a:rPr lang="en-US" sz="1800" dirty="0">
                          <a:solidFill>
                            <a:schemeClr val="bg1"/>
                          </a:solidFill>
                        </a:rPr>
                        <a:t>03. AMMUNITION ACCOUNTING </a:t>
                      </a:r>
                      <a:endParaRPr lang="en-US" sz="1800" dirty="0">
                        <a:solidFill>
                          <a:schemeClr val="bg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880797613"/>
                  </a:ext>
                </a:extLst>
              </a:tr>
              <a:tr h="673032">
                <a:tc>
                  <a:txBody>
                    <a:bodyPr/>
                    <a:lstStyle/>
                    <a:p>
                      <a:r>
                        <a:rPr lang="en-GB" sz="1800" b="0" u="none" strike="noStrike" cap="none" dirty="0">
                          <a:solidFill>
                            <a:schemeClr val="tx1"/>
                          </a:solidFill>
                          <a:effectLst/>
                          <a:sym typeface="Arial"/>
                        </a:rPr>
                        <a:t>03.10 - Inventory management</a:t>
                      </a:r>
                      <a:endParaRPr lang="en-US" sz="1800" b="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880295254"/>
                  </a:ext>
                </a:extLst>
              </a:tr>
              <a:tr h="673032">
                <a:tc>
                  <a:txBody>
                    <a:bodyPr/>
                    <a:lstStyle/>
                    <a:p>
                      <a:r>
                        <a:rPr lang="en-GB" sz="1800" b="0" u="none" strike="noStrike" cap="none" dirty="0">
                          <a:solidFill>
                            <a:schemeClr val="tx1"/>
                          </a:solidFill>
                          <a:effectLst/>
                          <a:sym typeface="Arial"/>
                        </a:rPr>
                        <a:t>03.20 - Lotting and batching</a:t>
                      </a:r>
                      <a:endParaRPr lang="en-US" sz="1800" b="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085408724"/>
                  </a:ext>
                </a:extLst>
              </a:tr>
            </a:tbl>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Google Shape;299;p34"/>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GB" dirty="0"/>
              <a:t>Chapter 4</a:t>
            </a:r>
            <a:endParaRPr dirty="0"/>
          </a:p>
        </p:txBody>
      </p:sp>
      <p:graphicFrame>
        <p:nvGraphicFramePr>
          <p:cNvPr id="6" name="Table 4">
            <a:extLst>
              <a:ext uri="{FF2B5EF4-FFF2-40B4-BE49-F238E27FC236}">
                <a16:creationId xmlns:a16="http://schemas.microsoft.com/office/drawing/2014/main" id="{37ABF430-058E-F745-8AF9-25F5FDD267EA}"/>
              </a:ext>
            </a:extLst>
          </p:cNvPr>
          <p:cNvGraphicFramePr>
            <a:graphicFrameLocks noGrp="1"/>
          </p:cNvGraphicFramePr>
          <p:nvPr/>
        </p:nvGraphicFramePr>
        <p:xfrm>
          <a:off x="2151461" y="1895177"/>
          <a:ext cx="7886699" cy="1533824"/>
        </p:xfrm>
        <a:graphic>
          <a:graphicData uri="http://schemas.openxmlformats.org/drawingml/2006/table">
            <a:tbl>
              <a:tblPr firstRow="1" bandRow="1">
                <a:tableStyleId>{9DCAF9ED-07DC-4A11-8D7F-57B35C25682E}</a:tableStyleId>
              </a:tblPr>
              <a:tblGrid>
                <a:gridCol w="7886699">
                  <a:extLst>
                    <a:ext uri="{9D8B030D-6E8A-4147-A177-3AD203B41FA5}">
                      <a16:colId xmlns:a16="http://schemas.microsoft.com/office/drawing/2014/main" val="2101933534"/>
                    </a:ext>
                  </a:extLst>
                </a:gridCol>
              </a:tblGrid>
              <a:tr h="766912">
                <a:tc>
                  <a:txBody>
                    <a:bodyPr/>
                    <a:lstStyle/>
                    <a:p>
                      <a:r>
                        <a:rPr lang="en-US" sz="1800" dirty="0">
                          <a:solidFill>
                            <a:schemeClr val="bg1"/>
                          </a:solidFill>
                        </a:rPr>
                        <a:t>04. EXPLOSIVE FACILITIES (STORAGE) (FIELD AND TEMPORARY CONDITIONS) </a:t>
                      </a:r>
                      <a:endParaRPr lang="en-US" sz="1800" dirty="0">
                        <a:solidFill>
                          <a:schemeClr val="bg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880797613"/>
                  </a:ext>
                </a:extLst>
              </a:tr>
              <a:tr h="766912">
                <a:tc>
                  <a:txBody>
                    <a:bodyPr/>
                    <a:lstStyle/>
                    <a:p>
                      <a:r>
                        <a:rPr lang="en-GB" sz="1800" b="0" u="none" strike="noStrike" cap="none" dirty="0">
                          <a:solidFill>
                            <a:schemeClr val="tx1"/>
                          </a:solidFill>
                          <a:effectLst/>
                          <a:sym typeface="Arial"/>
                        </a:rPr>
                        <a:t>04.10 - Temporary storage</a:t>
                      </a:r>
                      <a:br>
                        <a:rPr lang="en-GB" sz="1800" b="0" u="none" strike="noStrike" cap="none" dirty="0">
                          <a:solidFill>
                            <a:schemeClr val="tx1"/>
                          </a:solidFill>
                          <a:effectLst/>
                          <a:sym typeface="Arial"/>
                        </a:rPr>
                      </a:br>
                      <a:r>
                        <a:rPr lang="en-GB" sz="1800" b="0" u="none" strike="noStrike" cap="none" dirty="0">
                          <a:solidFill>
                            <a:schemeClr val="tx1"/>
                          </a:solidFill>
                          <a:effectLst/>
                          <a:sym typeface="Arial"/>
                        </a:rPr>
                        <a:t>     </a:t>
                      </a:r>
                      <a:endParaRPr lang="en-GB" sz="1800" b="0" i="0" u="none" strike="noStrike" cap="none" dirty="0">
                        <a:solidFill>
                          <a:schemeClr val="tx1"/>
                        </a:solidFill>
                        <a:effectLst/>
                        <a:latin typeface="+mn-lt"/>
                        <a:ea typeface="+mn-ea"/>
                        <a:cs typeface="+mn-cs"/>
                        <a:sym typeface="Arial"/>
                      </a:endParaRPr>
                    </a:p>
                  </a:txBody>
                  <a:tcPr/>
                </a:tc>
                <a:extLst>
                  <a:ext uri="{0D108BD9-81ED-4DB2-BD59-A6C34878D82A}">
                    <a16:rowId xmlns:a16="http://schemas.microsoft.com/office/drawing/2014/main" val="3880295254"/>
                  </a:ext>
                </a:extLst>
              </a:tr>
            </a:tbl>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p35"/>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GB" dirty="0"/>
              <a:t>Chapter 5</a:t>
            </a:r>
            <a:endParaRPr dirty="0"/>
          </a:p>
        </p:txBody>
      </p:sp>
      <p:graphicFrame>
        <p:nvGraphicFramePr>
          <p:cNvPr id="4" name="Table 4">
            <a:extLst>
              <a:ext uri="{FF2B5EF4-FFF2-40B4-BE49-F238E27FC236}">
                <a16:creationId xmlns:a16="http://schemas.microsoft.com/office/drawing/2014/main" id="{D0187B04-328B-C84F-8736-C4B6F138F4CF}"/>
              </a:ext>
            </a:extLst>
          </p:cNvPr>
          <p:cNvGraphicFramePr>
            <a:graphicFrameLocks noGrp="1"/>
          </p:cNvGraphicFramePr>
          <p:nvPr/>
        </p:nvGraphicFramePr>
        <p:xfrm>
          <a:off x="2152650" y="1429957"/>
          <a:ext cx="7886700" cy="4311850"/>
        </p:xfrm>
        <a:graphic>
          <a:graphicData uri="http://schemas.openxmlformats.org/drawingml/2006/table">
            <a:tbl>
              <a:tblPr firstRow="1" bandRow="1">
                <a:tableStyleId>{9DCAF9ED-07DC-4A11-8D7F-57B35C25682E}</a:tableStyleId>
              </a:tblPr>
              <a:tblGrid>
                <a:gridCol w="7886700">
                  <a:extLst>
                    <a:ext uri="{9D8B030D-6E8A-4147-A177-3AD203B41FA5}">
                      <a16:colId xmlns:a16="http://schemas.microsoft.com/office/drawing/2014/main" val="2101933534"/>
                    </a:ext>
                  </a:extLst>
                </a:gridCol>
              </a:tblGrid>
              <a:tr h="606338">
                <a:tc>
                  <a:txBody>
                    <a:bodyPr/>
                    <a:lstStyle/>
                    <a:p>
                      <a:r>
                        <a:rPr lang="en-US" sz="1800" dirty="0">
                          <a:solidFill>
                            <a:schemeClr val="bg1"/>
                          </a:solidFill>
                        </a:rPr>
                        <a:t>05. EXPLOIVES FACILITIES (STORAGE) (INFRASTRUCTURE AND EQUIPMENT) </a:t>
                      </a:r>
                      <a:endParaRPr lang="en-US" sz="1800" dirty="0">
                        <a:solidFill>
                          <a:schemeClr val="bg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880797613"/>
                  </a:ext>
                </a:extLst>
              </a:tr>
              <a:tr h="606338">
                <a:tc>
                  <a:txBody>
                    <a:bodyPr/>
                    <a:lstStyle/>
                    <a:p>
                      <a:r>
                        <a:rPr lang="en-GB" sz="1800" b="0" u="none" strike="noStrike" cap="none" dirty="0">
                          <a:solidFill>
                            <a:schemeClr val="tx1"/>
                          </a:solidFill>
                          <a:effectLst/>
                          <a:sym typeface="Arial"/>
                        </a:rPr>
                        <a:t>05.10 - Planning and siting of explosives facilities</a:t>
                      </a:r>
                      <a:endParaRPr lang="en-US" sz="1800" b="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880295254"/>
                  </a:ext>
                </a:extLst>
              </a:tr>
              <a:tr h="606338">
                <a:tc>
                  <a:txBody>
                    <a:bodyPr/>
                    <a:lstStyle/>
                    <a:p>
                      <a:r>
                        <a:rPr lang="en-GB" sz="1800" b="0" u="none" strike="noStrike" cap="none" dirty="0">
                          <a:solidFill>
                            <a:schemeClr val="tx1"/>
                          </a:solidFill>
                          <a:effectLst/>
                          <a:sym typeface="Arial"/>
                        </a:rPr>
                        <a:t>05.20 - Types of buildings for explosives facilities</a:t>
                      </a:r>
                      <a:endParaRPr lang="en-US" sz="1800" b="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085408724"/>
                  </a:ext>
                </a:extLst>
              </a:tr>
              <a:tr h="606338">
                <a:tc>
                  <a:txBody>
                    <a:bodyPr/>
                    <a:lstStyle/>
                    <a:p>
                      <a:r>
                        <a:rPr lang="en-GB" sz="1800" b="0" u="none" strike="noStrike" cap="none" dirty="0">
                          <a:solidFill>
                            <a:schemeClr val="tx1"/>
                          </a:solidFill>
                          <a:effectLst/>
                          <a:sym typeface="Arial"/>
                        </a:rPr>
                        <a:t>05.30 - Traverses and barricades</a:t>
                      </a:r>
                      <a:endParaRPr lang="en-US" sz="1800" b="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99941261"/>
                  </a:ext>
                </a:extLst>
              </a:tr>
              <a:tr h="606338">
                <a:tc>
                  <a:txBody>
                    <a:bodyPr/>
                    <a:lstStyle/>
                    <a:p>
                      <a:r>
                        <a:rPr lang="en-GB" sz="1800" b="0" u="none" strike="noStrike" cap="none" dirty="0">
                          <a:solidFill>
                            <a:schemeClr val="tx1"/>
                          </a:solidFill>
                          <a:effectLst/>
                          <a:sym typeface="Arial"/>
                        </a:rPr>
                        <a:t>05.40 - Safety standards for electrical installations</a:t>
                      </a:r>
                      <a:endParaRPr lang="en-US" sz="1800" b="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846905698"/>
                  </a:ext>
                </a:extLst>
              </a:tr>
              <a:tr h="606338">
                <a:tc>
                  <a:txBody>
                    <a:bodyPr/>
                    <a:lstStyle/>
                    <a:p>
                      <a:r>
                        <a:rPr lang="en-GB" sz="1800" b="0" u="none" strike="noStrike" cap="none" dirty="0">
                          <a:solidFill>
                            <a:schemeClr val="tx1"/>
                          </a:solidFill>
                          <a:effectLst/>
                          <a:sym typeface="Arial"/>
                        </a:rPr>
                        <a:t>05.50 - Vehicles and mechanical handling equipment (MHE) in explosives facilities</a:t>
                      </a:r>
                      <a:endParaRPr lang="en-US" sz="1800" b="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867095725"/>
                  </a:ext>
                </a:extLst>
              </a:tr>
              <a:tr h="606338">
                <a:tc>
                  <a:txBody>
                    <a:bodyPr/>
                    <a:lstStyle/>
                    <a:p>
                      <a:r>
                        <a:rPr lang="en-GB" sz="1800" b="0" u="none" strike="noStrike" cap="none" dirty="0">
                          <a:solidFill>
                            <a:schemeClr val="tx1"/>
                          </a:solidFill>
                          <a:effectLst/>
                          <a:sym typeface="Arial"/>
                        </a:rPr>
                        <a:t>05.60 - Radio frequency hazards</a:t>
                      </a:r>
                      <a:endParaRPr lang="en-US" sz="1800" b="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092092082"/>
                  </a:ext>
                </a:extLst>
              </a:tr>
            </a:tbl>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
        <p:nvSpPr>
          <p:cNvPr id="312" name="Google Shape;312;p36"/>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GB" dirty="0"/>
              <a:t>Chapter 6</a:t>
            </a:r>
            <a:endParaRPr dirty="0"/>
          </a:p>
        </p:txBody>
      </p:sp>
      <p:graphicFrame>
        <p:nvGraphicFramePr>
          <p:cNvPr id="4" name="Table 4">
            <a:extLst>
              <a:ext uri="{FF2B5EF4-FFF2-40B4-BE49-F238E27FC236}">
                <a16:creationId xmlns:a16="http://schemas.microsoft.com/office/drawing/2014/main" id="{D9B6AD74-45CF-1041-95CF-6D34576076D3}"/>
              </a:ext>
            </a:extLst>
          </p:cNvPr>
          <p:cNvGraphicFramePr>
            <a:graphicFrameLocks noGrp="1"/>
          </p:cNvGraphicFramePr>
          <p:nvPr/>
        </p:nvGraphicFramePr>
        <p:xfrm>
          <a:off x="2152650" y="1385496"/>
          <a:ext cx="7886700" cy="4850704"/>
        </p:xfrm>
        <a:graphic>
          <a:graphicData uri="http://schemas.openxmlformats.org/drawingml/2006/table">
            <a:tbl>
              <a:tblPr firstRow="1" bandRow="1">
                <a:tableStyleId>{9DCAF9ED-07DC-4A11-8D7F-57B35C25682E}</a:tableStyleId>
              </a:tblPr>
              <a:tblGrid>
                <a:gridCol w="7886700">
                  <a:extLst>
                    <a:ext uri="{9D8B030D-6E8A-4147-A177-3AD203B41FA5}">
                      <a16:colId xmlns:a16="http://schemas.microsoft.com/office/drawing/2014/main" val="2101933534"/>
                    </a:ext>
                  </a:extLst>
                </a:gridCol>
              </a:tblGrid>
              <a:tr h="606338">
                <a:tc>
                  <a:txBody>
                    <a:bodyPr/>
                    <a:lstStyle/>
                    <a:p>
                      <a:r>
                        <a:rPr lang="en-US" sz="1800" dirty="0">
                          <a:solidFill>
                            <a:schemeClr val="bg1"/>
                          </a:solidFill>
                        </a:rPr>
                        <a:t>06. EXPLOSIVE FACILITIES (STORAGE) (OPERATIONS) </a:t>
                      </a:r>
                      <a:endParaRPr lang="en-US" sz="1800" dirty="0">
                        <a:solidFill>
                          <a:sysClr val="windowText" lastClr="000000"/>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880797613"/>
                  </a:ext>
                </a:extLst>
              </a:tr>
              <a:tr h="606338">
                <a:tc>
                  <a:txBody>
                    <a:bodyPr/>
                    <a:lstStyle/>
                    <a:p>
                      <a:r>
                        <a:rPr lang="en-GB" sz="1800" b="0" u="none" strike="noStrike" cap="none" dirty="0">
                          <a:solidFill>
                            <a:schemeClr val="tx1"/>
                          </a:solidFill>
                          <a:effectLst/>
                          <a:sym typeface="Arial"/>
                        </a:rPr>
                        <a:t>06.10 - Control of explosives facilities</a:t>
                      </a:r>
                      <a:endParaRPr lang="en-US" sz="1800" b="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880295254"/>
                  </a:ext>
                </a:extLst>
              </a:tr>
              <a:tr h="606338">
                <a:tc>
                  <a:txBody>
                    <a:bodyPr/>
                    <a:lstStyle/>
                    <a:p>
                      <a:r>
                        <a:rPr lang="en-GB" sz="1800" b="0" u="none" strike="noStrike" cap="none" dirty="0">
                          <a:solidFill>
                            <a:schemeClr val="tx1"/>
                          </a:solidFill>
                          <a:effectLst/>
                          <a:sym typeface="Arial"/>
                        </a:rPr>
                        <a:t>06.20 - Storage space requirements</a:t>
                      </a:r>
                      <a:endParaRPr lang="en-US" sz="1800" b="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085408724"/>
                  </a:ext>
                </a:extLst>
              </a:tr>
              <a:tr h="606338">
                <a:tc>
                  <a:txBody>
                    <a:bodyPr/>
                    <a:lstStyle/>
                    <a:p>
                      <a:r>
                        <a:rPr lang="en-GB" sz="1800" b="0" u="none" strike="noStrike" cap="none" dirty="0">
                          <a:solidFill>
                            <a:schemeClr val="tx1"/>
                          </a:solidFill>
                          <a:effectLst/>
                          <a:sym typeface="Arial"/>
                        </a:rPr>
                        <a:t>06.30 - Storage and handling</a:t>
                      </a:r>
                      <a:endParaRPr lang="en-US" sz="1800" b="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99941261"/>
                  </a:ext>
                </a:extLst>
              </a:tr>
              <a:tr h="606338">
                <a:tc>
                  <a:txBody>
                    <a:bodyPr/>
                    <a:lstStyle/>
                    <a:p>
                      <a:r>
                        <a:rPr lang="en-GB" sz="1800" b="0" u="none" strike="noStrike" cap="none" dirty="0">
                          <a:solidFill>
                            <a:schemeClr val="tx1"/>
                          </a:solidFill>
                          <a:effectLst/>
                          <a:sym typeface="Arial"/>
                        </a:rPr>
                        <a:t>06.40 - Ammunition packaging and marking</a:t>
                      </a:r>
                      <a:endParaRPr lang="en-US" sz="1800" b="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846905698"/>
                  </a:ext>
                </a:extLst>
              </a:tr>
              <a:tr h="606338">
                <a:tc>
                  <a:txBody>
                    <a:bodyPr/>
                    <a:lstStyle/>
                    <a:p>
                      <a:r>
                        <a:rPr lang="en-GB" sz="1800" b="0" u="none" strike="noStrike" cap="none" dirty="0">
                          <a:solidFill>
                            <a:schemeClr val="tx1"/>
                          </a:solidFill>
                          <a:effectLst/>
                          <a:sym typeface="Arial"/>
                        </a:rPr>
                        <a:t>06.50 - Specific safety precautions (storage and operations)      </a:t>
                      </a:r>
                      <a:endParaRPr lang="en-US" sz="1800" b="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867095725"/>
                  </a:ext>
                </a:extLst>
              </a:tr>
              <a:tr h="606338">
                <a:tc>
                  <a:txBody>
                    <a:bodyPr/>
                    <a:lstStyle/>
                    <a:p>
                      <a:r>
                        <a:rPr lang="en-GB" sz="1800" b="0" u="none" strike="noStrike" cap="none" dirty="0">
                          <a:solidFill>
                            <a:schemeClr val="tx1"/>
                          </a:solidFill>
                          <a:effectLst/>
                          <a:sym typeface="Arial"/>
                        </a:rPr>
                        <a:t>06.60 - Works services (construction and repair)     </a:t>
                      </a:r>
                      <a:endParaRPr lang="en-US" sz="1800" b="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092092082"/>
                  </a:ext>
                </a:extLst>
              </a:tr>
              <a:tr h="606338">
                <a:tc>
                  <a:txBody>
                    <a:bodyPr/>
                    <a:lstStyle/>
                    <a:p>
                      <a:r>
                        <a:rPr lang="en-GB" sz="1800" b="0" u="none" strike="noStrike" cap="none" dirty="0">
                          <a:solidFill>
                            <a:schemeClr val="tx1"/>
                          </a:solidFill>
                          <a:effectLst/>
                          <a:sym typeface="Arial"/>
                        </a:rPr>
                        <a:t>06.70 - Inspection of explosives facilities</a:t>
                      </a:r>
                      <a:endParaRPr lang="en-US" sz="1800" b="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759166609"/>
                  </a:ext>
                </a:extLst>
              </a:tr>
            </a:tbl>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19" name="Google Shape;319;p37"/>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GB" dirty="0"/>
              <a:t>Chapter 7</a:t>
            </a:r>
            <a:endParaRPr dirty="0"/>
          </a:p>
        </p:txBody>
      </p:sp>
      <p:graphicFrame>
        <p:nvGraphicFramePr>
          <p:cNvPr id="4" name="Table 4">
            <a:extLst>
              <a:ext uri="{FF2B5EF4-FFF2-40B4-BE49-F238E27FC236}">
                <a16:creationId xmlns:a16="http://schemas.microsoft.com/office/drawing/2014/main" id="{B0C00BB6-AE6C-5D4E-92E1-5C7BFB97AF37}"/>
              </a:ext>
            </a:extLst>
          </p:cNvPr>
          <p:cNvGraphicFramePr>
            <a:graphicFrameLocks noGrp="1"/>
          </p:cNvGraphicFramePr>
          <p:nvPr/>
        </p:nvGraphicFramePr>
        <p:xfrm>
          <a:off x="2151459" y="1642170"/>
          <a:ext cx="7886700" cy="2721284"/>
        </p:xfrm>
        <a:graphic>
          <a:graphicData uri="http://schemas.openxmlformats.org/drawingml/2006/table">
            <a:tbl>
              <a:tblPr firstRow="1" bandRow="1">
                <a:tableStyleId>{9DCAF9ED-07DC-4A11-8D7F-57B35C25682E}</a:tableStyleId>
              </a:tblPr>
              <a:tblGrid>
                <a:gridCol w="7886700">
                  <a:extLst>
                    <a:ext uri="{9D8B030D-6E8A-4147-A177-3AD203B41FA5}">
                      <a16:colId xmlns:a16="http://schemas.microsoft.com/office/drawing/2014/main" val="2101933534"/>
                    </a:ext>
                  </a:extLst>
                </a:gridCol>
              </a:tblGrid>
              <a:tr h="680321">
                <a:tc>
                  <a:txBody>
                    <a:bodyPr/>
                    <a:lstStyle/>
                    <a:p>
                      <a:r>
                        <a:rPr lang="en-US" sz="1800" dirty="0">
                          <a:solidFill>
                            <a:schemeClr val="bg1"/>
                          </a:solidFill>
                        </a:rPr>
                        <a:t>07. AMMUNITION PROCESSING </a:t>
                      </a:r>
                      <a:endParaRPr lang="en-US" sz="1800" dirty="0">
                        <a:solidFill>
                          <a:sysClr val="windowText" lastClr="000000"/>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880797613"/>
                  </a:ext>
                </a:extLst>
              </a:tr>
              <a:tr h="680321">
                <a:tc>
                  <a:txBody>
                    <a:bodyPr/>
                    <a:lstStyle/>
                    <a:p>
                      <a:r>
                        <a:rPr lang="en-GB" sz="1800" b="0" u="none" strike="noStrike" cap="none" dirty="0">
                          <a:solidFill>
                            <a:schemeClr val="tx1"/>
                          </a:solidFill>
                          <a:effectLst/>
                          <a:sym typeface="Arial"/>
                        </a:rPr>
                        <a:t>07.10 - Safety and risk reduction (ammunition processing operations)</a:t>
                      </a:r>
                      <a:endParaRPr lang="en-US" sz="1800" b="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880295254"/>
                  </a:ext>
                </a:extLst>
              </a:tr>
              <a:tr h="680321">
                <a:tc>
                  <a:txBody>
                    <a:bodyPr/>
                    <a:lstStyle/>
                    <a:p>
                      <a:r>
                        <a:rPr lang="en-GB" sz="1800" b="0" u="none" strike="noStrike" cap="none" dirty="0">
                          <a:solidFill>
                            <a:schemeClr val="tx1"/>
                          </a:solidFill>
                          <a:effectLst/>
                          <a:sym typeface="Arial"/>
                        </a:rPr>
                        <a:t>07.20 - Inspection of ammunition</a:t>
                      </a:r>
                      <a:endParaRPr lang="en-US" sz="1800" b="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085408724"/>
                  </a:ext>
                </a:extLst>
              </a:tr>
              <a:tr h="680321">
                <a:tc>
                  <a:txBody>
                    <a:bodyPr/>
                    <a:lstStyle/>
                    <a:p>
                      <a:r>
                        <a:rPr lang="en-GB" sz="1800" b="0" u="none" strike="noStrike" cap="none" dirty="0">
                          <a:solidFill>
                            <a:schemeClr val="tx1"/>
                          </a:solidFill>
                          <a:effectLst/>
                          <a:sym typeface="Arial"/>
                        </a:rPr>
                        <a:t>07.30 - Ammunition processing operations - Safety, risk reduction and mitigation</a:t>
                      </a:r>
                      <a:endParaRPr lang="en-US" sz="1800" b="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99941261"/>
                  </a:ext>
                </a:extLst>
              </a:tr>
            </a:tbl>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sp>
        <p:nvSpPr>
          <p:cNvPr id="326" name="Google Shape;326;p38"/>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GB" dirty="0"/>
              <a:t>Chapter 8</a:t>
            </a:r>
            <a:endParaRPr dirty="0"/>
          </a:p>
        </p:txBody>
      </p:sp>
      <p:graphicFrame>
        <p:nvGraphicFramePr>
          <p:cNvPr id="4" name="Table 4">
            <a:extLst>
              <a:ext uri="{FF2B5EF4-FFF2-40B4-BE49-F238E27FC236}">
                <a16:creationId xmlns:a16="http://schemas.microsoft.com/office/drawing/2014/main" id="{1584D9DB-7CB8-9448-B47D-A6A524CCBC9E}"/>
              </a:ext>
            </a:extLst>
          </p:cNvPr>
          <p:cNvGraphicFramePr>
            <a:graphicFrameLocks noGrp="1"/>
          </p:cNvGraphicFramePr>
          <p:nvPr/>
        </p:nvGraphicFramePr>
        <p:xfrm>
          <a:off x="2151459" y="1642171"/>
          <a:ext cx="7886700" cy="2240019"/>
        </p:xfrm>
        <a:graphic>
          <a:graphicData uri="http://schemas.openxmlformats.org/drawingml/2006/table">
            <a:tbl>
              <a:tblPr firstRow="1" bandRow="1">
                <a:tableStyleId>{9DCAF9ED-07DC-4A11-8D7F-57B35C25682E}</a:tableStyleId>
              </a:tblPr>
              <a:tblGrid>
                <a:gridCol w="7886700">
                  <a:extLst>
                    <a:ext uri="{9D8B030D-6E8A-4147-A177-3AD203B41FA5}">
                      <a16:colId xmlns:a16="http://schemas.microsoft.com/office/drawing/2014/main" val="2101933534"/>
                    </a:ext>
                  </a:extLst>
                </a:gridCol>
              </a:tblGrid>
              <a:tr h="746673">
                <a:tc>
                  <a:txBody>
                    <a:bodyPr/>
                    <a:lstStyle/>
                    <a:p>
                      <a:r>
                        <a:rPr lang="en-US" sz="1800" dirty="0">
                          <a:solidFill>
                            <a:schemeClr val="bg1"/>
                          </a:solidFill>
                        </a:rPr>
                        <a:t>08. TRANSPORT OF AMMUNITION </a:t>
                      </a:r>
                      <a:endParaRPr lang="en-US" sz="1800" dirty="0">
                        <a:solidFill>
                          <a:sysClr val="windowText" lastClr="000000"/>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880797613"/>
                  </a:ext>
                </a:extLst>
              </a:tr>
              <a:tr h="746673">
                <a:tc>
                  <a:txBody>
                    <a:bodyPr/>
                    <a:lstStyle/>
                    <a:p>
                      <a:r>
                        <a:rPr lang="en-GB" sz="1800" b="0" u="none" strike="noStrike" cap="none" dirty="0">
                          <a:solidFill>
                            <a:schemeClr val="tx1"/>
                          </a:solidFill>
                          <a:effectLst/>
                          <a:sym typeface="Arial"/>
                        </a:rPr>
                        <a:t>08.10 - Transport of ammunition</a:t>
                      </a:r>
                      <a:endParaRPr lang="en-US" sz="1800" b="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880295254"/>
                  </a:ext>
                </a:extLst>
              </a:tr>
              <a:tr h="746673">
                <a:tc>
                  <a:txBody>
                    <a:bodyPr/>
                    <a:lstStyle/>
                    <a:p>
                      <a:r>
                        <a:rPr lang="en-GB" sz="1800" b="0" u="none" strike="noStrike" cap="none" dirty="0">
                          <a:solidFill>
                            <a:schemeClr val="tx1"/>
                          </a:solidFill>
                          <a:effectLst/>
                          <a:sym typeface="Arial"/>
                        </a:rPr>
                        <a:t>08.20 - Storage and handling of ammunition and explosives at airfields</a:t>
                      </a:r>
                      <a:endParaRPr lang="en-US" sz="1800" b="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085408724"/>
                  </a:ext>
                </a:extLst>
              </a:tr>
            </a:tbl>
          </a:graphicData>
        </a:graphic>
      </p:graphicFrame>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sp>
        <p:nvSpPr>
          <p:cNvPr id="333" name="Google Shape;333;p39"/>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GB" dirty="0"/>
              <a:t>Chapter 9</a:t>
            </a:r>
            <a:endParaRPr dirty="0"/>
          </a:p>
        </p:txBody>
      </p:sp>
      <p:graphicFrame>
        <p:nvGraphicFramePr>
          <p:cNvPr id="4" name="Table 4">
            <a:extLst>
              <a:ext uri="{FF2B5EF4-FFF2-40B4-BE49-F238E27FC236}">
                <a16:creationId xmlns:a16="http://schemas.microsoft.com/office/drawing/2014/main" id="{8A72613E-3BC0-4241-928C-4DECBC72B0E2}"/>
              </a:ext>
            </a:extLst>
          </p:cNvPr>
          <p:cNvGraphicFramePr>
            <a:graphicFrameLocks noGrp="1"/>
          </p:cNvGraphicFramePr>
          <p:nvPr/>
        </p:nvGraphicFramePr>
        <p:xfrm>
          <a:off x="2151459" y="1642169"/>
          <a:ext cx="7886700" cy="1502084"/>
        </p:xfrm>
        <a:graphic>
          <a:graphicData uri="http://schemas.openxmlformats.org/drawingml/2006/table">
            <a:tbl>
              <a:tblPr firstRow="1" bandRow="1">
                <a:tableStyleId>{9DCAF9ED-07DC-4A11-8D7F-57B35C25682E}</a:tableStyleId>
              </a:tblPr>
              <a:tblGrid>
                <a:gridCol w="7886700">
                  <a:extLst>
                    <a:ext uri="{9D8B030D-6E8A-4147-A177-3AD203B41FA5}">
                      <a16:colId xmlns:a16="http://schemas.microsoft.com/office/drawing/2014/main" val="2101933534"/>
                    </a:ext>
                  </a:extLst>
                </a:gridCol>
              </a:tblGrid>
              <a:tr h="751042">
                <a:tc>
                  <a:txBody>
                    <a:bodyPr/>
                    <a:lstStyle/>
                    <a:p>
                      <a:r>
                        <a:rPr lang="en-US" sz="1800" dirty="0">
                          <a:solidFill>
                            <a:schemeClr val="bg1"/>
                          </a:solidFill>
                        </a:rPr>
                        <a:t>08. SECURITY OF AMMUNITION </a:t>
                      </a:r>
                      <a:endParaRPr lang="en-US" sz="1800" dirty="0">
                        <a:solidFill>
                          <a:sysClr val="windowText" lastClr="000000"/>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880797613"/>
                  </a:ext>
                </a:extLst>
              </a:tr>
              <a:tr h="751042">
                <a:tc>
                  <a:txBody>
                    <a:bodyPr/>
                    <a:lstStyle/>
                    <a:p>
                      <a:r>
                        <a:rPr lang="en-GB" sz="1800" b="0" u="none" strike="noStrike" cap="none" dirty="0">
                          <a:solidFill>
                            <a:schemeClr val="tx1"/>
                          </a:solidFill>
                          <a:effectLst/>
                          <a:sym typeface="Arial"/>
                        </a:rPr>
                        <a:t>09.10 - Security principles and systems</a:t>
                      </a:r>
                      <a:endParaRPr lang="en-US" sz="1800" b="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880295254"/>
                  </a:ext>
                </a:extLst>
              </a:tr>
            </a:tbl>
          </a:graphicData>
        </a:graphic>
      </p:graphicFrame>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39"/>
        <p:cNvGrpSpPr/>
        <p:nvPr/>
      </p:nvGrpSpPr>
      <p:grpSpPr>
        <a:xfrm>
          <a:off x="0" y="0"/>
          <a:ext cx="0" cy="0"/>
          <a:chOff x="0" y="0"/>
          <a:chExt cx="0" cy="0"/>
        </a:xfrm>
      </p:grpSpPr>
      <p:sp>
        <p:nvSpPr>
          <p:cNvPr id="340" name="Google Shape;340;p40"/>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GB" dirty="0"/>
              <a:t>Chapter 10</a:t>
            </a:r>
            <a:endParaRPr dirty="0"/>
          </a:p>
        </p:txBody>
      </p:sp>
      <p:graphicFrame>
        <p:nvGraphicFramePr>
          <p:cNvPr id="4" name="Table 4">
            <a:extLst>
              <a:ext uri="{FF2B5EF4-FFF2-40B4-BE49-F238E27FC236}">
                <a16:creationId xmlns:a16="http://schemas.microsoft.com/office/drawing/2014/main" id="{99CB0431-2398-A841-A37D-740F979F2AEB}"/>
              </a:ext>
            </a:extLst>
          </p:cNvPr>
          <p:cNvGraphicFramePr>
            <a:graphicFrameLocks noGrp="1"/>
          </p:cNvGraphicFramePr>
          <p:nvPr/>
        </p:nvGraphicFramePr>
        <p:xfrm>
          <a:off x="2152650" y="1561959"/>
          <a:ext cx="7886700" cy="1646462"/>
        </p:xfrm>
        <a:graphic>
          <a:graphicData uri="http://schemas.openxmlformats.org/drawingml/2006/table">
            <a:tbl>
              <a:tblPr firstRow="1" bandRow="1">
                <a:tableStyleId>{9DCAF9ED-07DC-4A11-8D7F-57B35C25682E}</a:tableStyleId>
              </a:tblPr>
              <a:tblGrid>
                <a:gridCol w="7886700">
                  <a:extLst>
                    <a:ext uri="{9D8B030D-6E8A-4147-A177-3AD203B41FA5}">
                      <a16:colId xmlns:a16="http://schemas.microsoft.com/office/drawing/2014/main" val="2101933534"/>
                    </a:ext>
                  </a:extLst>
                </a:gridCol>
              </a:tblGrid>
              <a:tr h="823231">
                <a:tc>
                  <a:txBody>
                    <a:bodyPr/>
                    <a:lstStyle/>
                    <a:p>
                      <a:r>
                        <a:rPr lang="en-US" sz="1800" dirty="0">
                          <a:solidFill>
                            <a:schemeClr val="bg1"/>
                          </a:solidFill>
                        </a:rPr>
                        <a:t>10. AMMUNITION DEMILITARIZATION AND DESTRUCTION </a:t>
                      </a:r>
                      <a:endParaRPr lang="en-US" sz="1800" dirty="0">
                        <a:solidFill>
                          <a:sysClr val="windowText" lastClr="000000"/>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880797613"/>
                  </a:ext>
                </a:extLst>
              </a:tr>
              <a:tr h="823231">
                <a:tc>
                  <a:txBody>
                    <a:bodyPr/>
                    <a:lstStyle/>
                    <a:p>
                      <a:r>
                        <a:rPr lang="en-GB" sz="1800" b="0" u="none" strike="noStrike" cap="none" dirty="0">
                          <a:solidFill>
                            <a:schemeClr val="tx1"/>
                          </a:solidFill>
                          <a:effectLst/>
                          <a:sym typeface="Arial"/>
                        </a:rPr>
                        <a:t>10.10 - Demilitarization and destruction and logistic disposal of conventional ammunition</a:t>
                      </a:r>
                      <a:endParaRPr lang="en-US" sz="1800" b="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880295254"/>
                  </a:ext>
                </a:extLst>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4"/>
          <p:cNvSpPr txBox="1">
            <a:spLocks noGrp="1"/>
          </p:cNvSpPr>
          <p:nvPr>
            <p:ph type="body" idx="1"/>
          </p:nvPr>
        </p:nvSpPr>
        <p:spPr>
          <a:xfrm>
            <a:off x="2944814" y="1865871"/>
            <a:ext cx="4300537" cy="1203333"/>
          </a:xfrm>
          <a:prstGeom prst="rect">
            <a:avLst/>
          </a:prstGeom>
          <a:noFill/>
          <a:ln>
            <a:noFill/>
          </a:ln>
        </p:spPr>
        <p:txBody>
          <a:bodyPr spcFirstLastPara="1" wrap="square" lIns="91425" tIns="45700" rIns="91425" bIns="45700" anchor="t" anchorCtr="0">
            <a:noAutofit/>
          </a:bodyPr>
          <a:lstStyle/>
          <a:p>
            <a:pPr marL="0" indent="0">
              <a:spcBef>
                <a:spcPts val="0"/>
              </a:spcBef>
            </a:pPr>
            <a:r>
              <a:rPr lang="en-GB" dirty="0"/>
              <a:t>UN Weapons and Ammunition  Policy </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
        <p:nvSpPr>
          <p:cNvPr id="347" name="Google Shape;347;p41"/>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GB" dirty="0"/>
              <a:t>Chapter 11</a:t>
            </a:r>
            <a:endParaRPr dirty="0"/>
          </a:p>
        </p:txBody>
      </p:sp>
      <p:graphicFrame>
        <p:nvGraphicFramePr>
          <p:cNvPr id="4" name="Table 4">
            <a:extLst>
              <a:ext uri="{FF2B5EF4-FFF2-40B4-BE49-F238E27FC236}">
                <a16:creationId xmlns:a16="http://schemas.microsoft.com/office/drawing/2014/main" id="{3D727494-7EB1-2243-95B9-B5BE9F1D8B99}"/>
              </a:ext>
            </a:extLst>
          </p:cNvPr>
          <p:cNvGraphicFramePr>
            <a:graphicFrameLocks noGrp="1"/>
          </p:cNvGraphicFramePr>
          <p:nvPr/>
        </p:nvGraphicFramePr>
        <p:xfrm>
          <a:off x="2151459" y="1642170"/>
          <a:ext cx="7886700" cy="2143767"/>
        </p:xfrm>
        <a:graphic>
          <a:graphicData uri="http://schemas.openxmlformats.org/drawingml/2006/table">
            <a:tbl>
              <a:tblPr firstRow="1" bandRow="1">
                <a:tableStyleId>{9DCAF9ED-07DC-4A11-8D7F-57B35C25682E}</a:tableStyleId>
              </a:tblPr>
              <a:tblGrid>
                <a:gridCol w="7886700">
                  <a:extLst>
                    <a:ext uri="{9D8B030D-6E8A-4147-A177-3AD203B41FA5}">
                      <a16:colId xmlns:a16="http://schemas.microsoft.com/office/drawing/2014/main" val="2101933534"/>
                    </a:ext>
                  </a:extLst>
                </a:gridCol>
              </a:tblGrid>
              <a:tr h="714589">
                <a:tc>
                  <a:txBody>
                    <a:bodyPr/>
                    <a:lstStyle/>
                    <a:p>
                      <a:r>
                        <a:rPr lang="en-US" sz="1800" dirty="0">
                          <a:solidFill>
                            <a:schemeClr val="bg1"/>
                          </a:solidFill>
                        </a:rPr>
                        <a:t>11. AMMUNITION ACCIDENTS, REPORTING AND INVESTIGATION </a:t>
                      </a:r>
                      <a:endParaRPr lang="en-US" sz="1800" dirty="0">
                        <a:solidFill>
                          <a:sysClr val="windowText" lastClr="000000"/>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880797613"/>
                  </a:ext>
                </a:extLst>
              </a:tr>
              <a:tr h="714589">
                <a:tc>
                  <a:txBody>
                    <a:bodyPr/>
                    <a:lstStyle/>
                    <a:p>
                      <a:r>
                        <a:rPr lang="en-GB" sz="1800" b="0" u="none" strike="noStrike" cap="none" dirty="0">
                          <a:solidFill>
                            <a:schemeClr val="tx1"/>
                          </a:solidFill>
                          <a:effectLst/>
                          <a:sym typeface="Arial"/>
                        </a:rPr>
                        <a:t>11.10 - Ammunition accidents: reporting and investigation</a:t>
                      </a:r>
                      <a:endParaRPr lang="en-US" sz="1800" b="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880295254"/>
                  </a:ext>
                </a:extLst>
              </a:tr>
              <a:tr h="714589">
                <a:tc>
                  <a:txBody>
                    <a:bodyPr/>
                    <a:lstStyle/>
                    <a:p>
                      <a:r>
                        <a:rPr lang="en-GB" sz="1800" b="0" u="none" strike="noStrike" cap="none" dirty="0">
                          <a:solidFill>
                            <a:schemeClr val="tx1"/>
                          </a:solidFill>
                          <a:effectLst/>
                          <a:sym typeface="Arial"/>
                        </a:rPr>
                        <a:t>11.20 - Clearance storage area explosions – EOD clearance</a:t>
                      </a:r>
                      <a:endParaRPr lang="en-US" sz="1800" b="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227579104"/>
                  </a:ext>
                </a:extLst>
              </a:tr>
            </a:tbl>
          </a:graphicData>
        </a:graphic>
      </p:graphicFrame>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sp>
        <p:nvSpPr>
          <p:cNvPr id="354" name="Google Shape;354;p42"/>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GB" dirty="0"/>
              <a:t>Chapter 12</a:t>
            </a:r>
            <a:endParaRPr dirty="0"/>
          </a:p>
        </p:txBody>
      </p:sp>
      <p:graphicFrame>
        <p:nvGraphicFramePr>
          <p:cNvPr id="4" name="Table 4">
            <a:extLst>
              <a:ext uri="{FF2B5EF4-FFF2-40B4-BE49-F238E27FC236}">
                <a16:creationId xmlns:a16="http://schemas.microsoft.com/office/drawing/2014/main" id="{F7BA9BBC-EDE4-4545-8F00-8792D3FD9B9E}"/>
              </a:ext>
            </a:extLst>
          </p:cNvPr>
          <p:cNvGraphicFramePr>
            <a:graphicFrameLocks noGrp="1"/>
          </p:cNvGraphicFramePr>
          <p:nvPr/>
        </p:nvGraphicFramePr>
        <p:xfrm>
          <a:off x="2151459" y="1642172"/>
          <a:ext cx="7886700" cy="2304189"/>
        </p:xfrm>
        <a:graphic>
          <a:graphicData uri="http://schemas.openxmlformats.org/drawingml/2006/table">
            <a:tbl>
              <a:tblPr firstRow="1" bandRow="1">
                <a:tableStyleId>{9DCAF9ED-07DC-4A11-8D7F-57B35C25682E}</a:tableStyleId>
              </a:tblPr>
              <a:tblGrid>
                <a:gridCol w="7886700">
                  <a:extLst>
                    <a:ext uri="{9D8B030D-6E8A-4147-A177-3AD203B41FA5}">
                      <a16:colId xmlns:a16="http://schemas.microsoft.com/office/drawing/2014/main" val="2101933534"/>
                    </a:ext>
                  </a:extLst>
                </a:gridCol>
              </a:tblGrid>
              <a:tr h="768063">
                <a:tc>
                  <a:txBody>
                    <a:bodyPr/>
                    <a:lstStyle/>
                    <a:p>
                      <a:r>
                        <a:rPr lang="en-US" sz="1800" dirty="0">
                          <a:solidFill>
                            <a:schemeClr val="bg1"/>
                          </a:solidFill>
                        </a:rPr>
                        <a:t>12. AMMUNITION OPERATIONAL SUPPORT </a:t>
                      </a:r>
                      <a:endParaRPr lang="en-US" sz="1800" dirty="0">
                        <a:solidFill>
                          <a:sysClr val="windowText" lastClr="000000"/>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880797613"/>
                  </a:ext>
                </a:extLst>
              </a:tr>
              <a:tr h="768063">
                <a:tc>
                  <a:txBody>
                    <a:bodyPr/>
                    <a:lstStyle/>
                    <a:p>
                      <a:r>
                        <a:rPr lang="en-GB" sz="1800" b="0" u="none" strike="noStrike" cap="none" dirty="0">
                          <a:solidFill>
                            <a:schemeClr val="tx1"/>
                          </a:solidFill>
                          <a:effectLst/>
                          <a:sym typeface="Arial"/>
                        </a:rPr>
                        <a:t>12.10 - Ammunition on multi-national operations</a:t>
                      </a:r>
                      <a:endParaRPr lang="en-US" sz="1800" b="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880295254"/>
                  </a:ext>
                </a:extLst>
              </a:tr>
              <a:tr h="768063">
                <a:tc>
                  <a:txBody>
                    <a:bodyPr/>
                    <a:lstStyle/>
                    <a:p>
                      <a:r>
                        <a:rPr lang="en-GB" sz="1800" b="0" u="none" strike="noStrike" cap="none" dirty="0">
                          <a:solidFill>
                            <a:schemeClr val="tx1"/>
                          </a:solidFill>
                          <a:effectLst/>
                          <a:sym typeface="Arial"/>
                        </a:rPr>
                        <a:t>12.20 - Small unit ammunition storage</a:t>
                      </a:r>
                      <a:endParaRPr lang="en-US" sz="1800" b="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227579104"/>
                  </a:ext>
                </a:extLst>
              </a:tr>
            </a:tbl>
          </a:graphicData>
        </a:graphic>
      </p:graphicFrame>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Google Shape;362;p43"/>
          <p:cNvSpPr txBox="1">
            <a:spLocks noGrp="1"/>
          </p:cNvSpPr>
          <p:nvPr>
            <p:ph type="body" idx="1"/>
          </p:nvPr>
        </p:nvSpPr>
        <p:spPr>
          <a:xfrm>
            <a:off x="2969133" y="1452446"/>
            <a:ext cx="4300537" cy="1203333"/>
          </a:xfrm>
          <a:prstGeom prst="rect">
            <a:avLst/>
          </a:prstGeom>
          <a:noFill/>
          <a:ln>
            <a:noFill/>
          </a:ln>
        </p:spPr>
        <p:txBody>
          <a:bodyPr spcFirstLastPara="1" wrap="square" lIns="91425" tIns="45700" rIns="91425" bIns="45700" anchor="t" anchorCtr="0">
            <a:noAutofit/>
          </a:bodyPr>
          <a:lstStyle/>
          <a:p>
            <a:pPr marL="0" indent="0">
              <a:spcBef>
                <a:spcPts val="0"/>
              </a:spcBef>
            </a:pPr>
            <a:r>
              <a:rPr lang="en-GB" dirty="0"/>
              <a:t>Modular Small Arms Control Implementation Compendium (MOSAIC) </a:t>
            </a:r>
            <a:endParaRPr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366"/>
        <p:cNvGrpSpPr/>
        <p:nvPr/>
      </p:nvGrpSpPr>
      <p:grpSpPr>
        <a:xfrm>
          <a:off x="0" y="0"/>
          <a:ext cx="0" cy="0"/>
          <a:chOff x="0" y="0"/>
          <a:chExt cx="0" cy="0"/>
        </a:xfrm>
      </p:grpSpPr>
      <p:sp>
        <p:nvSpPr>
          <p:cNvPr id="368" name="Google Shape;368;p44"/>
          <p:cNvSpPr txBox="1">
            <a:spLocks noGrp="1"/>
          </p:cNvSpPr>
          <p:nvPr>
            <p:ph type="body" idx="1"/>
          </p:nvPr>
        </p:nvSpPr>
        <p:spPr>
          <a:xfrm>
            <a:off x="2153842" y="1895179"/>
            <a:ext cx="7886699" cy="4294485"/>
          </a:xfrm>
          <a:prstGeom prst="rect">
            <a:avLst/>
          </a:prstGeom>
          <a:noFill/>
          <a:ln>
            <a:noFill/>
          </a:ln>
        </p:spPr>
        <p:txBody>
          <a:bodyPr spcFirstLastPara="1" wrap="square" lIns="91425" tIns="45700" rIns="91425" bIns="45700" anchor="t" anchorCtr="0">
            <a:noAutofit/>
          </a:bodyPr>
          <a:lstStyle/>
          <a:p>
            <a:pPr marL="228600" indent="0">
              <a:spcBef>
                <a:spcPts val="0"/>
              </a:spcBef>
              <a:buNone/>
            </a:pPr>
            <a:endParaRPr dirty="0"/>
          </a:p>
        </p:txBody>
      </p:sp>
      <p:pic>
        <p:nvPicPr>
          <p:cNvPr id="369" name="Google Shape;369;p44">
            <a:hlinkClick r:id="rId3"/>
          </p:cNvPr>
          <p:cNvPicPr preferRelativeResize="0"/>
          <p:nvPr/>
        </p:nvPicPr>
        <p:blipFill rotWithShape="1">
          <a:blip r:embed="rId4">
            <a:alphaModFix/>
          </a:blip>
          <a:srcRect/>
          <a:stretch/>
        </p:blipFill>
        <p:spPr>
          <a:xfrm>
            <a:off x="1775791" y="784913"/>
            <a:ext cx="8666923" cy="5706675"/>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374"/>
        <p:cNvGrpSpPr/>
        <p:nvPr/>
      </p:nvGrpSpPr>
      <p:grpSpPr>
        <a:xfrm>
          <a:off x="0" y="0"/>
          <a:ext cx="0" cy="0"/>
          <a:chOff x="0" y="0"/>
          <a:chExt cx="0" cy="0"/>
        </a:xfrm>
      </p:grpSpPr>
      <p:sp>
        <p:nvSpPr>
          <p:cNvPr id="375" name="Google Shape;375;p45"/>
          <p:cNvSpPr txBox="1">
            <a:spLocks noGrp="1"/>
          </p:cNvSpPr>
          <p:nvPr>
            <p:ph type="body" idx="1"/>
          </p:nvPr>
        </p:nvSpPr>
        <p:spPr>
          <a:xfrm>
            <a:off x="2944814" y="1865871"/>
            <a:ext cx="4300537" cy="1203333"/>
          </a:xfrm>
          <a:prstGeom prst="rect">
            <a:avLst/>
          </a:prstGeom>
          <a:noFill/>
          <a:ln>
            <a:noFill/>
          </a:ln>
        </p:spPr>
        <p:txBody>
          <a:bodyPr spcFirstLastPara="1" wrap="square" lIns="91425" tIns="45700" rIns="91425" bIns="45700" anchor="t" anchorCtr="0">
            <a:noAutofit/>
          </a:bodyPr>
          <a:lstStyle/>
          <a:p>
            <a:pPr marL="0" indent="0">
              <a:spcBef>
                <a:spcPts val="0"/>
              </a:spcBef>
            </a:pPr>
            <a:r>
              <a:rPr lang="en-GB" dirty="0"/>
              <a:t>Participant Exercise</a:t>
            </a:r>
            <a:endParaRPr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380"/>
        <p:cNvGrpSpPr/>
        <p:nvPr/>
      </p:nvGrpSpPr>
      <p:grpSpPr>
        <a:xfrm>
          <a:off x="0" y="0"/>
          <a:ext cx="0" cy="0"/>
          <a:chOff x="0" y="0"/>
          <a:chExt cx="0" cy="0"/>
        </a:xfrm>
      </p:grpSpPr>
      <p:sp>
        <p:nvSpPr>
          <p:cNvPr id="381" name="Google Shape;381;p46"/>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GB" dirty="0"/>
              <a:t>Exercise</a:t>
            </a:r>
            <a:endParaRPr dirty="0"/>
          </a:p>
        </p:txBody>
      </p:sp>
      <p:sp>
        <p:nvSpPr>
          <p:cNvPr id="382" name="Google Shape;382;p46"/>
          <p:cNvSpPr txBox="1">
            <a:spLocks noGrp="1"/>
          </p:cNvSpPr>
          <p:nvPr>
            <p:ph type="body" idx="1"/>
          </p:nvPr>
        </p:nvSpPr>
        <p:spPr>
          <a:xfrm>
            <a:off x="2151460" y="1484362"/>
            <a:ext cx="7886699" cy="4294485"/>
          </a:xfrm>
          <a:prstGeom prst="rect">
            <a:avLst/>
          </a:prstGeom>
          <a:noFill/>
          <a:ln>
            <a:noFill/>
          </a:ln>
        </p:spPr>
        <p:txBody>
          <a:bodyPr spcFirstLastPara="1" wrap="square" lIns="91425" tIns="45700" rIns="91425" bIns="45700" anchor="t" anchorCtr="0">
            <a:noAutofit/>
          </a:bodyPr>
          <a:lstStyle/>
          <a:p>
            <a:pPr marL="360363" indent="-360363">
              <a:spcBef>
                <a:spcPts val="0"/>
              </a:spcBef>
              <a:buSzPts val="2800"/>
            </a:pPr>
            <a:r>
              <a:rPr lang="en-GB" sz="2800" dirty="0"/>
              <a:t>Using the online resources and handouts, review the fire protection section in the UN Manual on Ammunition Management (1.8). </a:t>
            </a:r>
            <a:endParaRPr lang="en-AF" dirty="0"/>
          </a:p>
          <a:p>
            <a:pPr marL="360363" indent="-360363">
              <a:buSzPts val="2800"/>
            </a:pPr>
            <a:r>
              <a:rPr lang="en-GB" sz="2800" dirty="0"/>
              <a:t>Compare this to the IATG section on fire safety (02.50). </a:t>
            </a:r>
            <a:endParaRPr lang="en-AF" dirty="0"/>
          </a:p>
          <a:p>
            <a:pPr marL="360363" indent="-360363">
              <a:buSzPts val="2800"/>
            </a:pPr>
            <a:r>
              <a:rPr lang="en-GB" sz="2800" dirty="0"/>
              <a:t>Compare and contrast through class discussion. </a:t>
            </a:r>
            <a:endParaRPr lang="en-AF" dirty="0"/>
          </a:p>
          <a:p>
            <a:pPr marL="228600" indent="-50800">
              <a:buSzPts val="2800"/>
              <a:buNone/>
            </a:pPr>
            <a:endParaRPr sz="2800"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387"/>
        <p:cNvGrpSpPr/>
        <p:nvPr/>
      </p:nvGrpSpPr>
      <p:grpSpPr>
        <a:xfrm>
          <a:off x="0" y="0"/>
          <a:ext cx="0" cy="0"/>
          <a:chOff x="0" y="0"/>
          <a:chExt cx="0" cy="0"/>
        </a:xfrm>
      </p:grpSpPr>
      <p:sp>
        <p:nvSpPr>
          <p:cNvPr id="388" name="Google Shape;388;p47"/>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GB" dirty="0"/>
              <a:t>Exercise</a:t>
            </a:r>
            <a:endParaRPr dirty="0"/>
          </a:p>
        </p:txBody>
      </p:sp>
      <p:sp>
        <p:nvSpPr>
          <p:cNvPr id="389" name="Google Shape;389;p47"/>
          <p:cNvSpPr txBox="1">
            <a:spLocks noGrp="1"/>
          </p:cNvSpPr>
          <p:nvPr>
            <p:ph type="body" idx="1"/>
          </p:nvPr>
        </p:nvSpPr>
        <p:spPr>
          <a:xfrm>
            <a:off x="2153842" y="1895179"/>
            <a:ext cx="7886699" cy="4294485"/>
          </a:xfrm>
          <a:prstGeom prst="rect">
            <a:avLst/>
          </a:prstGeom>
          <a:noFill/>
          <a:ln>
            <a:noFill/>
          </a:ln>
        </p:spPr>
        <p:txBody>
          <a:bodyPr spcFirstLastPara="1" wrap="square" lIns="91425" tIns="45700" rIns="91425" bIns="45700" anchor="t" anchorCtr="0">
            <a:noAutofit/>
          </a:bodyPr>
          <a:lstStyle/>
          <a:p>
            <a:pPr marL="360363" indent="-360363">
              <a:spcBef>
                <a:spcPts val="0"/>
              </a:spcBef>
            </a:pPr>
            <a:r>
              <a:rPr lang="en-GB" dirty="0"/>
              <a:t>What are the principles of stockpile security in a UN field mission? </a:t>
            </a:r>
            <a:endParaRPr lang="en-AF" dirty="0"/>
          </a:p>
          <a:p>
            <a:pPr marL="360363" indent="-360363"/>
            <a:r>
              <a:rPr lang="en-GB" dirty="0"/>
              <a:t>What does the UNMAM say about who is responsible and what procedures should be followed for temporary ammunition storage? </a:t>
            </a:r>
            <a:endParaRPr lang="en-AF"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70"/>
        <p:cNvGrpSpPr/>
        <p:nvPr/>
      </p:nvGrpSpPr>
      <p:grpSpPr>
        <a:xfrm>
          <a:off x="0" y="0"/>
          <a:ext cx="0" cy="0"/>
          <a:chOff x="0" y="0"/>
          <a:chExt cx="0" cy="0"/>
        </a:xfrm>
      </p:grpSpPr>
      <p:sp>
        <p:nvSpPr>
          <p:cNvPr id="71" name="Google Shape;71;p3"/>
          <p:cNvSpPr txBox="1">
            <a:spLocks noGrp="1"/>
          </p:cNvSpPr>
          <p:nvPr>
            <p:ph type="title"/>
          </p:nvPr>
        </p:nvSpPr>
        <p:spPr>
          <a:xfrm>
            <a:off x="2290412" y="712269"/>
            <a:ext cx="2738936" cy="5502264"/>
          </a:xfrm>
          <a:prstGeom prst="rect">
            <a:avLst/>
          </a:prstGeom>
          <a:noFill/>
          <a:ln>
            <a:noFill/>
          </a:ln>
        </p:spPr>
        <p:txBody>
          <a:bodyPr spcFirstLastPara="1" wrap="square" lIns="91425" tIns="45700" rIns="91425" bIns="45700" anchor="ctr" anchorCtr="0">
            <a:noAutofit/>
          </a:bodyPr>
          <a:lstStyle/>
          <a:p>
            <a:pPr>
              <a:buClr>
                <a:srgbClr val="FFFFFF"/>
              </a:buClr>
            </a:pPr>
            <a:r>
              <a:rPr lang="en-GB" dirty="0">
                <a:solidFill>
                  <a:srgbClr val="FFFFFF"/>
                </a:solidFill>
              </a:rPr>
              <a:t>Lesson overview</a:t>
            </a:r>
            <a:endParaRPr dirty="0"/>
          </a:p>
        </p:txBody>
      </p:sp>
      <p:graphicFrame>
        <p:nvGraphicFramePr>
          <p:cNvPr id="2" name="Diagram 1">
            <a:extLst>
              <a:ext uri="{FF2B5EF4-FFF2-40B4-BE49-F238E27FC236}">
                <a16:creationId xmlns:a16="http://schemas.microsoft.com/office/drawing/2014/main" id="{C00994E6-0094-9948-A081-89C58BC86594}"/>
              </a:ext>
            </a:extLst>
          </p:cNvPr>
          <p:cNvGraphicFramePr/>
          <p:nvPr/>
        </p:nvGraphicFramePr>
        <p:xfrm>
          <a:off x="5458580" y="712269"/>
          <a:ext cx="4940968" cy="55022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24003684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sp>
        <p:nvSpPr>
          <p:cNvPr id="423" name="Google Shape;423;p48"/>
          <p:cNvSpPr txBox="1">
            <a:spLocks noGrp="1"/>
          </p:cNvSpPr>
          <p:nvPr>
            <p:ph type="body" idx="1"/>
          </p:nvPr>
        </p:nvSpPr>
        <p:spPr>
          <a:xfrm>
            <a:off x="2438669" y="382562"/>
            <a:ext cx="2187575" cy="2083237"/>
          </a:xfrm>
          <a:prstGeom prst="rect">
            <a:avLst/>
          </a:prstGeom>
          <a:noFill/>
          <a:ln>
            <a:noFill/>
          </a:ln>
        </p:spPr>
        <p:txBody>
          <a:bodyPr spcFirstLastPara="1" wrap="square" lIns="91425" tIns="45700" rIns="91425" bIns="45700" anchor="t" anchorCtr="0">
            <a:noAutofit/>
          </a:bodyPr>
          <a:lstStyle/>
          <a:p>
            <a:pPr marL="0" indent="0">
              <a:spcBef>
                <a:spcPts val="0"/>
              </a:spcBef>
              <a:buClr>
                <a:srgbClr val="FFFFFF"/>
              </a:buClr>
            </a:pPr>
            <a:r>
              <a:rPr lang="en-GB" dirty="0">
                <a:solidFill>
                  <a:srgbClr val="FFFFFF"/>
                </a:solidFill>
                <a:latin typeface="Arial"/>
                <a:ea typeface="Arial"/>
                <a:cs typeface="Arial"/>
                <a:sym typeface="Arial"/>
              </a:rPr>
              <a:t>Weapons and Ammunition Management in UN Peace Operations</a:t>
            </a:r>
            <a:endParaRPr dirty="0"/>
          </a:p>
          <a:p>
            <a:pPr marL="0" indent="0"/>
            <a:endParaRPr dirty="0"/>
          </a:p>
        </p:txBody>
      </p:sp>
      <p:sp>
        <p:nvSpPr>
          <p:cNvPr id="424" name="Google Shape;424;p48"/>
          <p:cNvSpPr txBox="1">
            <a:spLocks noGrp="1"/>
          </p:cNvSpPr>
          <p:nvPr>
            <p:ph type="body" idx="2"/>
          </p:nvPr>
        </p:nvSpPr>
        <p:spPr>
          <a:xfrm>
            <a:off x="4928747" y="5321301"/>
            <a:ext cx="5593480" cy="1154113"/>
          </a:xfrm>
          <a:prstGeom prst="rect">
            <a:avLst/>
          </a:prstGeom>
          <a:noFill/>
          <a:ln>
            <a:noFill/>
          </a:ln>
        </p:spPr>
        <p:txBody>
          <a:bodyPr spcFirstLastPara="1" wrap="square" lIns="91425" tIns="45700" rIns="91425" bIns="45700" anchor="t" anchorCtr="0">
            <a:noAutofit/>
          </a:bodyPr>
          <a:lstStyle/>
          <a:p>
            <a:pPr marL="0" indent="0">
              <a:spcBef>
                <a:spcPts val="0"/>
              </a:spcBef>
            </a:pPr>
            <a:r>
              <a:rPr lang="en-GB" dirty="0"/>
              <a:t>Look Ahead:</a:t>
            </a:r>
            <a:br>
              <a:rPr lang="en-GB" dirty="0"/>
            </a:br>
            <a:r>
              <a:rPr lang="en-GB" dirty="0"/>
              <a:t>Contingent Levels of Operational Ammunition </a:t>
            </a:r>
            <a:endParaRPr dirty="0"/>
          </a:p>
          <a:p>
            <a:pPr marL="0" indent="0"/>
            <a:endParaRP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10"/>
        <p:cNvGrpSpPr/>
        <p:nvPr/>
      </p:nvGrpSpPr>
      <p:grpSpPr>
        <a:xfrm>
          <a:off x="0" y="0"/>
          <a:ext cx="0" cy="0"/>
          <a:chOff x="0" y="0"/>
          <a:chExt cx="0" cy="0"/>
        </a:xfrm>
      </p:grpSpPr>
      <p:sp>
        <p:nvSpPr>
          <p:cNvPr id="111" name="Google Shape;111;p6"/>
          <p:cNvSpPr txBox="1">
            <a:spLocks noGrp="1"/>
          </p:cNvSpPr>
          <p:nvPr>
            <p:ph type="title"/>
          </p:nvPr>
        </p:nvSpPr>
        <p:spPr>
          <a:xfrm>
            <a:off x="1884759" y="3752850"/>
            <a:ext cx="2468166" cy="2452687"/>
          </a:xfrm>
          <a:prstGeom prst="rect">
            <a:avLst/>
          </a:prstGeom>
        </p:spPr>
        <p:txBody>
          <a:bodyPr spcFirstLastPara="1" vert="horz" wrap="square" lIns="91440" tIns="45720" rIns="91440" bIns="45720" rtlCol="0" anchor="ctr" anchorCtr="0">
            <a:normAutofit/>
          </a:bodyPr>
          <a:lstStyle/>
          <a:p>
            <a:pPr>
              <a:spcBef>
                <a:spcPct val="0"/>
              </a:spcBef>
            </a:pPr>
            <a:r>
              <a:rPr lang="en-US" sz="3100" kern="1200" dirty="0">
                <a:solidFill>
                  <a:schemeClr val="tx1"/>
                </a:solidFill>
                <a:latin typeface="+mj-lt"/>
                <a:ea typeface="+mj-ea"/>
                <a:cs typeface="+mj-cs"/>
              </a:rPr>
              <a:t>Factors and Guidelines</a:t>
            </a:r>
          </a:p>
        </p:txBody>
      </p:sp>
      <p:pic>
        <p:nvPicPr>
          <p:cNvPr id="2" name="Picture 2" descr="A picture containing sky, truck, outdoor, road&#10;&#10;Description automatically generated">
            <a:extLst>
              <a:ext uri="{FF2B5EF4-FFF2-40B4-BE49-F238E27FC236}">
                <a16:creationId xmlns:a16="http://schemas.microsoft.com/office/drawing/2014/main" id="{CFE7DCB0-267A-4D61-BB9D-16F4BF587B1F}"/>
              </a:ext>
            </a:extLst>
          </p:cNvPr>
          <p:cNvPicPr>
            <a:picLocks noChangeAspect="1"/>
          </p:cNvPicPr>
          <p:nvPr/>
        </p:nvPicPr>
        <p:blipFill rotWithShape="1">
          <a:blip r:embed="rId3"/>
          <a:srcRect t="13691" b="8645"/>
          <a:stretch/>
        </p:blipFill>
        <p:spPr>
          <a:xfrm>
            <a:off x="1524020" y="11"/>
            <a:ext cx="9143980" cy="3710603"/>
          </a:xfrm>
          <a:custGeom>
            <a:avLst/>
            <a:gdLst/>
            <a:ahLst/>
            <a:cxnLst/>
            <a:rect l="l" t="t" r="r" b="b"/>
            <a:pathLst>
              <a:path w="12192000" h="3692092">
                <a:moveTo>
                  <a:pt x="0" y="0"/>
                </a:moveTo>
                <a:lnTo>
                  <a:pt x="12192000" y="0"/>
                </a:lnTo>
                <a:lnTo>
                  <a:pt x="12192000" y="3504824"/>
                </a:lnTo>
                <a:lnTo>
                  <a:pt x="12024691" y="3517794"/>
                </a:lnTo>
                <a:cubicBezTo>
                  <a:pt x="8077523" y="3783195"/>
                  <a:pt x="4094678" y="3026959"/>
                  <a:pt x="160485" y="3663863"/>
                </a:cubicBezTo>
                <a:lnTo>
                  <a:pt x="0" y="3692092"/>
                </a:lnTo>
                <a:close/>
              </a:path>
            </a:pathLst>
          </a:custGeom>
        </p:spPr>
      </p:pic>
      <p:sp>
        <p:nvSpPr>
          <p:cNvPr id="112" name="Google Shape;112;p6"/>
          <p:cNvSpPr txBox="1">
            <a:spLocks noGrp="1"/>
          </p:cNvSpPr>
          <p:nvPr>
            <p:ph type="body" idx="1"/>
          </p:nvPr>
        </p:nvSpPr>
        <p:spPr>
          <a:xfrm>
            <a:off x="4693181" y="3491346"/>
            <a:ext cx="5614060" cy="3154973"/>
          </a:xfrm>
          <a:prstGeom prst="rect">
            <a:avLst/>
          </a:prstGeom>
        </p:spPr>
        <p:txBody>
          <a:bodyPr spcFirstLastPara="1" vert="horz" wrap="square" lIns="91440" tIns="45720" rIns="91440" bIns="45720" rtlCol="0" anchor="ctr" anchorCtr="0">
            <a:normAutofit fontScale="92500" lnSpcReduction="10000"/>
          </a:bodyPr>
          <a:lstStyle/>
          <a:p>
            <a:pPr marL="474345" indent="-342900">
              <a:spcBef>
                <a:spcPts val="0"/>
              </a:spcBef>
              <a:buSzPts val="2800"/>
            </a:pPr>
            <a:r>
              <a:rPr lang="en-US" sz="2400" kern="1200" dirty="0">
                <a:solidFill>
                  <a:schemeClr val="tx1"/>
                </a:solidFill>
                <a:latin typeface="+mn-lt"/>
                <a:ea typeface="+mn-ea"/>
                <a:cs typeface="+mn-cs"/>
              </a:rPr>
              <a:t>Ammunition storage and management is a TCC responsibility</a:t>
            </a:r>
            <a:endParaRPr lang="en-US" sz="2400" kern="1200" dirty="0">
              <a:solidFill>
                <a:schemeClr val="tx1"/>
              </a:solidFill>
              <a:latin typeface="+mn-lt"/>
              <a:ea typeface="+mn-ea"/>
            </a:endParaRPr>
          </a:p>
          <a:p>
            <a:pPr marL="474345" indent="-342900">
              <a:buSzPts val="2800"/>
            </a:pPr>
            <a:r>
              <a:rPr lang="en-US" sz="2400" kern="1200" dirty="0">
                <a:solidFill>
                  <a:schemeClr val="tx1"/>
                </a:solidFill>
                <a:latin typeface="+mn-lt"/>
                <a:ea typeface="+mn-ea"/>
                <a:cs typeface="+mn-cs"/>
              </a:rPr>
              <a:t>Refer to IATG 04.10 guidelines for temporary storage, processing and explosive safety</a:t>
            </a:r>
            <a:endParaRPr lang="en-US" sz="2400" kern="1200" dirty="0">
              <a:solidFill>
                <a:schemeClr val="tx1"/>
              </a:solidFill>
              <a:latin typeface="+mn-lt"/>
              <a:ea typeface="+mn-ea"/>
            </a:endParaRPr>
          </a:p>
          <a:p>
            <a:pPr marL="474345" indent="-342900">
              <a:buSzPts val="2800"/>
            </a:pPr>
            <a:r>
              <a:rPr lang="en-US" sz="2400" kern="1200" dirty="0">
                <a:solidFill>
                  <a:schemeClr val="tx1"/>
                </a:solidFill>
                <a:latin typeface="+mn-lt"/>
                <a:ea typeface="+mn-ea"/>
                <a:cs typeface="+mn-cs"/>
              </a:rPr>
              <a:t>Storage records kept by relevant authority according to IATG 03.10 and 03.20</a:t>
            </a:r>
            <a:endParaRPr lang="en-US" sz="2400" kern="1200" dirty="0">
              <a:solidFill>
                <a:schemeClr val="tx1"/>
              </a:solidFill>
              <a:latin typeface="+mn-lt"/>
              <a:ea typeface="+mn-ea"/>
            </a:endParaRPr>
          </a:p>
          <a:p>
            <a:pPr marL="474345" indent="-342900">
              <a:buSzPts val="2800"/>
            </a:pPr>
            <a:r>
              <a:rPr lang="en-US" sz="2400" kern="1200" dirty="0">
                <a:solidFill>
                  <a:schemeClr val="tx1"/>
                </a:solidFill>
                <a:latin typeface="+mn-lt"/>
                <a:ea typeface="+mn-ea"/>
                <a:cs typeface="+mn-cs"/>
              </a:rPr>
              <a:t>All ammunition shall be safe and suitable for service </a:t>
            </a:r>
            <a:endParaRPr lang="en-US" sz="2400" kern="1200" dirty="0">
              <a:solidFill>
                <a:schemeClr val="tx1"/>
              </a:solidFill>
              <a:latin typeface="+mn-lt"/>
              <a:ea typeface="+mn-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Google Shape;119;p7"/>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GB" sz="3600" dirty="0"/>
              <a:t>Roles and Responsibilities </a:t>
            </a:r>
            <a:endParaRPr lang="en-US" sz="3600" dirty="0"/>
          </a:p>
        </p:txBody>
      </p:sp>
      <p:sp>
        <p:nvSpPr>
          <p:cNvPr id="120" name="Google Shape;120;p7"/>
          <p:cNvSpPr txBox="1">
            <a:spLocks noGrp="1"/>
          </p:cNvSpPr>
          <p:nvPr>
            <p:ph type="body" idx="1"/>
          </p:nvPr>
        </p:nvSpPr>
        <p:spPr>
          <a:xfrm>
            <a:off x="2153842" y="1685116"/>
            <a:ext cx="7886699" cy="4304522"/>
          </a:xfrm>
          <a:prstGeom prst="rect">
            <a:avLst/>
          </a:prstGeom>
          <a:noFill/>
          <a:ln>
            <a:noFill/>
          </a:ln>
        </p:spPr>
        <p:txBody>
          <a:bodyPr spcFirstLastPara="1" wrap="square" lIns="91425" tIns="45700" rIns="91425" bIns="45700" anchor="t" anchorCtr="0">
            <a:noAutofit/>
          </a:bodyPr>
          <a:lstStyle/>
          <a:p>
            <a:pPr marL="360045" indent="-360045">
              <a:spcBef>
                <a:spcPts val="0"/>
              </a:spcBef>
              <a:buSzPts val="2800"/>
            </a:pPr>
            <a:r>
              <a:rPr lang="en-GB" sz="2400" b="1" dirty="0"/>
              <a:t>UN-Wide System:</a:t>
            </a:r>
          </a:p>
          <a:p>
            <a:pPr lvl="1">
              <a:buSzPts val="2800"/>
              <a:buFont typeface="Courier New" panose="02070309020205020404" pitchFamily="49" charset="0"/>
              <a:buChar char="o"/>
            </a:pPr>
            <a:r>
              <a:rPr lang="en-GB" sz="2400" dirty="0"/>
              <a:t>Everyone, from HQ to missions shall adhere to WAM policies, guidelines &amp; procedures</a:t>
            </a:r>
          </a:p>
          <a:p>
            <a:pPr marL="457200" lvl="1" indent="0">
              <a:buSzPts val="2800"/>
              <a:buNone/>
            </a:pPr>
            <a:endParaRPr lang="en-GB" sz="3200" dirty="0"/>
          </a:p>
          <a:p>
            <a:pPr marL="457200" lvl="1" indent="0">
              <a:buSzPts val="2800"/>
              <a:buNone/>
            </a:pPr>
            <a:endParaRPr lang="en-GB" sz="3200" dirty="0"/>
          </a:p>
          <a:p>
            <a:pPr marL="360045" indent="-360045">
              <a:buSzPts val="2800"/>
            </a:pPr>
            <a:r>
              <a:rPr lang="en-GB" sz="2400" b="1" dirty="0"/>
              <a:t>T/PCC’s:</a:t>
            </a:r>
          </a:p>
          <a:p>
            <a:pPr lvl="1">
              <a:buSzPts val="2800"/>
              <a:buFont typeface="Courier New" panose="02070309020205020404" pitchFamily="49" charset="0"/>
              <a:buChar char="o"/>
            </a:pPr>
            <a:r>
              <a:rPr lang="en-GB" sz="2400" dirty="0"/>
              <a:t>Suitably trained personnel </a:t>
            </a:r>
            <a:endParaRPr lang="en-AF" sz="2400"/>
          </a:p>
          <a:p>
            <a:pPr lvl="1">
              <a:buSzPts val="2800"/>
              <a:buFont typeface="Courier New" panose="02070309020205020404" pitchFamily="49" charset="0"/>
              <a:buChar char="o"/>
            </a:pPr>
            <a:r>
              <a:rPr lang="en-GB" sz="2400" dirty="0"/>
              <a:t>Required number of weapons &amp; ammunition </a:t>
            </a:r>
          </a:p>
          <a:p>
            <a:pPr lvl="1">
              <a:buSzPts val="2800"/>
              <a:buFont typeface="Courier New" panose="02070309020205020404" pitchFamily="49" charset="0"/>
              <a:buChar char="o"/>
            </a:pPr>
            <a:r>
              <a:rPr lang="en-GB" sz="2400" dirty="0"/>
              <a:t>Trained WAM specialists (1-2 minimum) as per Statement of Unit Requirements</a:t>
            </a:r>
            <a:endParaRPr lang="en-AF" sz="2400"/>
          </a:p>
          <a:p>
            <a:pPr marL="228600" indent="0">
              <a:buNone/>
            </a:pPr>
            <a:endParaRP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Google Shape;126;p8"/>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GB" dirty="0"/>
              <a:t>Roles and Responsibilities </a:t>
            </a:r>
            <a:endParaRPr dirty="0"/>
          </a:p>
        </p:txBody>
      </p:sp>
      <p:sp>
        <p:nvSpPr>
          <p:cNvPr id="127" name="Google Shape;127;p8"/>
          <p:cNvSpPr txBox="1">
            <a:spLocks noGrp="1"/>
          </p:cNvSpPr>
          <p:nvPr>
            <p:ph type="body" idx="1"/>
          </p:nvPr>
        </p:nvSpPr>
        <p:spPr>
          <a:xfrm>
            <a:off x="2152651" y="2057400"/>
            <a:ext cx="7886699" cy="3549316"/>
          </a:xfrm>
          <a:prstGeom prst="rect">
            <a:avLst/>
          </a:prstGeom>
          <a:noFill/>
          <a:ln>
            <a:noFill/>
          </a:ln>
        </p:spPr>
        <p:txBody>
          <a:bodyPr spcFirstLastPara="1" wrap="square" lIns="91425" tIns="45700" rIns="91425" bIns="45700" numCol="2" anchor="t" anchorCtr="0">
            <a:noAutofit/>
          </a:bodyPr>
          <a:lstStyle/>
          <a:p>
            <a:pPr marL="358775" lvl="1" indent="-347663">
              <a:buSzPts val="2800"/>
              <a:buFont typeface="Courier New" panose="02070309020205020404" pitchFamily="49" charset="0"/>
              <a:buChar char="o"/>
            </a:pPr>
            <a:r>
              <a:rPr lang="en-GB" sz="2800" dirty="0"/>
              <a:t>Head of Mission</a:t>
            </a:r>
            <a:endParaRPr lang="en-AF"/>
          </a:p>
          <a:p>
            <a:pPr marL="358775" lvl="1" indent="-347663">
              <a:buSzPts val="2800"/>
              <a:buFont typeface="Courier New" panose="02070309020205020404" pitchFamily="49" charset="0"/>
              <a:buChar char="o"/>
            </a:pPr>
            <a:r>
              <a:rPr lang="en-GB" sz="2800" dirty="0"/>
              <a:t>Force Commander </a:t>
            </a:r>
            <a:endParaRPr lang="en-AF"/>
          </a:p>
          <a:p>
            <a:pPr marL="358775" lvl="1" indent="-347663">
              <a:buSzPts val="2800"/>
              <a:buFont typeface="Courier New" panose="02070309020205020404" pitchFamily="49" charset="0"/>
              <a:buChar char="o"/>
            </a:pPr>
            <a:r>
              <a:rPr lang="en-GB" sz="2800" dirty="0"/>
              <a:t>Police Commissioner </a:t>
            </a:r>
            <a:endParaRPr lang="en-AF"/>
          </a:p>
          <a:p>
            <a:pPr marL="358775" lvl="1" indent="-347663">
              <a:buSzPts val="2800"/>
              <a:buFont typeface="Courier New" panose="02070309020205020404" pitchFamily="49" charset="0"/>
              <a:buChar char="o"/>
            </a:pPr>
            <a:r>
              <a:rPr lang="en-GB" sz="2800" dirty="0"/>
              <a:t>Director of Mission Support</a:t>
            </a:r>
            <a:endParaRPr lang="en-AF"/>
          </a:p>
          <a:p>
            <a:pPr marL="358775" lvl="1" indent="-347663">
              <a:buSzPts val="2800"/>
              <a:buFont typeface="Courier New" panose="02070309020205020404" pitchFamily="49" charset="0"/>
              <a:buChar char="o"/>
            </a:pPr>
            <a:r>
              <a:rPr lang="en-GB" sz="2800" dirty="0"/>
              <a:t>Chief Security Advisor</a:t>
            </a:r>
            <a:endParaRPr lang="en-AF"/>
          </a:p>
          <a:p>
            <a:pPr marL="358775" lvl="1" indent="-347663">
              <a:buSzPts val="2800"/>
              <a:buFont typeface="Courier New" panose="02070309020205020404" pitchFamily="49" charset="0"/>
              <a:buChar char="o"/>
            </a:pPr>
            <a:r>
              <a:rPr lang="en-GB" sz="2800" dirty="0"/>
              <a:t>Designated Official  </a:t>
            </a:r>
            <a:endParaRPr lang="en-AF"/>
          </a:p>
          <a:p>
            <a:pPr marL="358775" lvl="1" indent="-347663">
              <a:buSzPts val="2800"/>
              <a:buFont typeface="Courier New" panose="02070309020205020404" pitchFamily="49" charset="0"/>
              <a:buChar char="o"/>
            </a:pPr>
            <a:r>
              <a:rPr lang="en-GB" sz="2800" dirty="0"/>
              <a:t>WAAB</a:t>
            </a:r>
            <a:endParaRPr lang="en-AF"/>
          </a:p>
          <a:p>
            <a:pPr marL="358775" lvl="1" indent="-347663">
              <a:buSzPts val="2800"/>
              <a:buFont typeface="Courier New" panose="02070309020205020404" pitchFamily="49" charset="0"/>
              <a:buChar char="o"/>
            </a:pPr>
            <a:r>
              <a:rPr lang="en-GB" sz="2800" dirty="0"/>
              <a:t>SATO</a:t>
            </a:r>
            <a:endParaRPr lang="en-AF"/>
          </a:p>
          <a:p>
            <a:pPr marL="358775" lvl="1" indent="-347663">
              <a:buSzPts val="2800"/>
              <a:buFont typeface="Courier New" panose="02070309020205020404" pitchFamily="49" charset="0"/>
              <a:buChar char="o"/>
            </a:pPr>
            <a:r>
              <a:rPr lang="en-GB" sz="2800" dirty="0"/>
              <a:t>USG DPO, USG DOS and USG DPPA</a:t>
            </a:r>
            <a:endParaRPr lang="en-AF"/>
          </a:p>
          <a:p>
            <a:pPr marL="358775" lvl="1" indent="-347663">
              <a:buSzPts val="2800"/>
              <a:buFont typeface="Courier New" panose="02070309020205020404" pitchFamily="49" charset="0"/>
              <a:buChar char="o"/>
            </a:pPr>
            <a:r>
              <a:rPr lang="en-GB" sz="2800" dirty="0"/>
              <a:t>USG DSS</a:t>
            </a:r>
            <a:endParaRPr lang="en-AF"/>
          </a:p>
          <a:p>
            <a:pPr marL="358775" lvl="1" indent="-347663">
              <a:buSzPts val="2800"/>
              <a:buFont typeface="Courier New" panose="02070309020205020404" pitchFamily="49" charset="0"/>
              <a:buChar char="o"/>
            </a:pPr>
            <a:r>
              <a:rPr lang="en-GB" sz="2800" dirty="0"/>
              <a:t>OMA</a:t>
            </a:r>
            <a:endParaRPr lang="en-AF"/>
          </a:p>
          <a:p>
            <a:pPr marL="685800" lvl="1" indent="0">
              <a:buNone/>
            </a:pPr>
            <a:endParaRPr dirty="0"/>
          </a:p>
        </p:txBody>
      </p:sp>
      <p:sp>
        <p:nvSpPr>
          <p:cNvPr id="2" name="TextBox 1">
            <a:extLst>
              <a:ext uri="{FF2B5EF4-FFF2-40B4-BE49-F238E27FC236}">
                <a16:creationId xmlns:a16="http://schemas.microsoft.com/office/drawing/2014/main" id="{275AD034-C3D4-AA40-A7F7-FA4F9C98889E}"/>
              </a:ext>
            </a:extLst>
          </p:cNvPr>
          <p:cNvSpPr txBox="1"/>
          <p:nvPr/>
        </p:nvSpPr>
        <p:spPr>
          <a:xfrm>
            <a:off x="2151459" y="1429079"/>
            <a:ext cx="2662908" cy="738664"/>
          </a:xfrm>
          <a:prstGeom prst="rect">
            <a:avLst/>
          </a:prstGeom>
          <a:noFill/>
        </p:spPr>
        <p:txBody>
          <a:bodyPr wrap="none" rtlCol="0">
            <a:spAutoFit/>
          </a:bodyPr>
          <a:lstStyle/>
          <a:p>
            <a:pPr>
              <a:buClr>
                <a:srgbClr val="000000"/>
              </a:buClr>
            </a:pPr>
            <a:r>
              <a:rPr lang="en-GB" sz="2800" b="1" kern="0" dirty="0">
                <a:solidFill>
                  <a:srgbClr val="000000"/>
                </a:solidFill>
                <a:latin typeface="Arial"/>
                <a:cs typeface="Arial"/>
                <a:sym typeface="Arial"/>
              </a:rPr>
              <a:t>Mission Level:</a:t>
            </a:r>
          </a:p>
          <a:p>
            <a:pPr>
              <a:buClr>
                <a:srgbClr val="000000"/>
              </a:buClr>
            </a:pPr>
            <a:endParaRPr lang="en-US" sz="1400" kern="0" dirty="0">
              <a:solidFill>
                <a:srgbClr val="000000"/>
              </a:solidFill>
              <a:latin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3" name="Google Shape;133;p9"/>
          <p:cNvSpPr txBox="1">
            <a:spLocks noGrp="1"/>
          </p:cNvSpPr>
          <p:nvPr>
            <p:ph type="body" idx="1"/>
          </p:nvPr>
        </p:nvSpPr>
        <p:spPr>
          <a:xfrm>
            <a:off x="2944814" y="1865871"/>
            <a:ext cx="4300537" cy="1203333"/>
          </a:xfrm>
          <a:prstGeom prst="rect">
            <a:avLst/>
          </a:prstGeom>
          <a:noFill/>
          <a:ln>
            <a:noFill/>
          </a:ln>
        </p:spPr>
        <p:txBody>
          <a:bodyPr spcFirstLastPara="1" wrap="square" lIns="91425" tIns="45700" rIns="91425" bIns="45700" anchor="t" anchorCtr="0">
            <a:noAutofit/>
          </a:bodyPr>
          <a:lstStyle/>
          <a:p>
            <a:pPr marL="0" indent="0">
              <a:spcBef>
                <a:spcPts val="0"/>
              </a:spcBef>
            </a:pPr>
            <a:r>
              <a:rPr lang="en-GB" dirty="0"/>
              <a:t>UN Manual of Ammunition Management </a:t>
            </a: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p10"/>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GB" dirty="0"/>
              <a:t>UN Manual of Ammunition Management </a:t>
            </a:r>
            <a:endParaRPr dirty="0"/>
          </a:p>
        </p:txBody>
      </p:sp>
      <p:pic>
        <p:nvPicPr>
          <p:cNvPr id="140" name="Google Shape;140;p10"/>
          <p:cNvPicPr preferRelativeResize="0">
            <a:picLocks noGrp="1"/>
          </p:cNvPicPr>
          <p:nvPr>
            <p:ph type="body" idx="1"/>
          </p:nvPr>
        </p:nvPicPr>
        <p:blipFill rotWithShape="1">
          <a:blip r:embed="rId3">
            <a:alphaModFix/>
          </a:blip>
          <a:srcRect/>
          <a:stretch/>
        </p:blipFill>
        <p:spPr>
          <a:xfrm>
            <a:off x="3521076" y="1895475"/>
            <a:ext cx="5153025" cy="4294188"/>
          </a:xfrm>
          <a:prstGeom prst="rect">
            <a:avLst/>
          </a:prstGeom>
          <a:noFill/>
          <a:ln>
            <a:noFill/>
          </a:ln>
        </p:spPr>
      </p:pic>
    </p:spTree>
  </p:cSld>
  <p:clrMapOvr>
    <a:masterClrMapping/>
  </p:clrMapOvr>
</p:sld>
</file>

<file path=ppt/theme/theme1.xml><?xml version="1.0" encoding="utf-8"?>
<a:theme xmlns:a="http://schemas.openxmlformats.org/drawingml/2006/main" name="1_Office Theme">
  <a:themeElements>
    <a:clrScheme name="Blue Warm">
      <a:dk1>
        <a:srgbClr val="000000"/>
      </a:dk1>
      <a:lt1>
        <a:srgbClr val="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372E8650E46014EAF79EEADA3EEAFEB" ma:contentTypeVersion="18" ma:contentTypeDescription="Create a new document." ma:contentTypeScope="" ma:versionID="971a816be2f66842184fbd105a651488">
  <xsd:schema xmlns:xsd="http://www.w3.org/2001/XMLSchema" xmlns:xs="http://www.w3.org/2001/XMLSchema" xmlns:p="http://schemas.microsoft.com/office/2006/metadata/properties" xmlns:ns2="db065248-edff-472c-af6e-a9abf8433378" xmlns:ns3="35812a0a-7ebc-4252-8f93-247b2045ed4f" xmlns:ns4="985ec44e-1bab-4c0b-9df0-6ba128686fc9" targetNamespace="http://schemas.microsoft.com/office/2006/metadata/properties" ma:root="true" ma:fieldsID="3c009d995de6e0a7a526e8cf8c50f565" ns2:_="" ns3:_="" ns4:_="">
    <xsd:import namespace="db065248-edff-472c-af6e-a9abf8433378"/>
    <xsd:import namespace="35812a0a-7ebc-4252-8f93-247b2045ed4f"/>
    <xsd:import namespace="985ec44e-1bab-4c0b-9df0-6ba128686fc9"/>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DateTaken" minOccurs="0"/>
                <xsd:element ref="ns2:MediaServiceOCR"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4: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b065248-edff-472c-af6e-a9abf843337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DateTaken" ma:index="11" nillable="true" ma:displayName="MediaServiceDateTaken" ma:hidden="true" ma:internalName="MediaServiceDateTaken"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Location" ma:index="13"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78175662-8596-484a-92c7-351d01561e22"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5812a0a-7ebc-4252-8f93-247b2045ed4f"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85ec44e-1bab-4c0b-9df0-6ba128686fc9"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4b3b2a2d-9b1f-48d9-8fbf-01d7e7190f6e}" ma:internalName="TaxCatchAll" ma:showField="CatchAllData" ma:web="35812a0a-7ebc-4252-8f93-247b2045ed4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db065248-edff-472c-af6e-a9abf8433378">
      <Terms xmlns="http://schemas.microsoft.com/office/infopath/2007/PartnerControls"/>
    </lcf76f155ced4ddcb4097134ff3c332f>
    <TaxCatchAll xmlns="985ec44e-1bab-4c0b-9df0-6ba128686fc9" xsi:nil="true"/>
  </documentManagement>
</p:properties>
</file>

<file path=customXml/itemProps1.xml><?xml version="1.0" encoding="utf-8"?>
<ds:datastoreItem xmlns:ds="http://schemas.openxmlformats.org/officeDocument/2006/customXml" ds:itemID="{9DD33057-BBB1-40B6-B1DF-880EEB06DAC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b065248-edff-472c-af6e-a9abf8433378"/>
    <ds:schemaRef ds:uri="35812a0a-7ebc-4252-8f93-247b2045ed4f"/>
    <ds:schemaRef ds:uri="985ec44e-1bab-4c0b-9df0-6ba128686fc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459B404-E974-4309-A170-0EF0AFA6CF3D}">
  <ds:schemaRefs>
    <ds:schemaRef ds:uri="http://schemas.microsoft.com/sharepoint/v3/contenttype/forms"/>
  </ds:schemaRefs>
</ds:datastoreItem>
</file>

<file path=customXml/itemProps3.xml><?xml version="1.0" encoding="utf-8"?>
<ds:datastoreItem xmlns:ds="http://schemas.openxmlformats.org/officeDocument/2006/customXml" ds:itemID="{D195D248-1699-4B5D-B536-F481C83AF83B}">
  <ds:schemaRefs>
    <ds:schemaRef ds:uri="db065248-edff-472c-af6e-a9abf8433378"/>
    <ds:schemaRef ds:uri="http://schemas.microsoft.com/office/2006/documentManagement/types"/>
    <ds:schemaRef ds:uri="985ec44e-1bab-4c0b-9df0-6ba128686fc9"/>
    <ds:schemaRef ds:uri="http://www.w3.org/XML/1998/namespace"/>
    <ds:schemaRef ds:uri="http://purl.org/dc/elements/1.1/"/>
    <ds:schemaRef ds:uri="http://purl.org/dc/dcmitype/"/>
    <ds:schemaRef ds:uri="http://schemas.microsoft.com/office/infopath/2007/PartnerControls"/>
    <ds:schemaRef ds:uri="http://schemas.microsoft.com/office/2006/metadata/properties"/>
    <ds:schemaRef ds:uri="http://purl.org/dc/terms/"/>
    <ds:schemaRef ds:uri="http://schemas.openxmlformats.org/package/2006/metadata/core-properties"/>
    <ds:schemaRef ds:uri="35812a0a-7ebc-4252-8f93-247b2045ed4f"/>
  </ds:schemaRefs>
</ds:datastoreItem>
</file>

<file path=docProps/app.xml><?xml version="1.0" encoding="utf-8"?>
<Properties xmlns="http://schemas.openxmlformats.org/officeDocument/2006/extended-properties" xmlns:vt="http://schemas.openxmlformats.org/officeDocument/2006/docPropsVTypes">
  <TotalTime>2</TotalTime>
  <Words>5082</Words>
  <Application>Microsoft Office PowerPoint</Application>
  <PresentationFormat>Widescreen</PresentationFormat>
  <Paragraphs>681</Paragraphs>
  <Slides>48</Slides>
  <Notes>48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48</vt:i4>
      </vt:variant>
    </vt:vector>
  </HeadingPairs>
  <TitlesOfParts>
    <vt:vector size="52" baseType="lpstr">
      <vt:lpstr>Arial</vt:lpstr>
      <vt:lpstr>Calibri</vt:lpstr>
      <vt:lpstr>Courier New</vt:lpstr>
      <vt:lpstr>1_Office Theme</vt:lpstr>
      <vt:lpstr>PowerPoint Presentation</vt:lpstr>
      <vt:lpstr>Objective</vt:lpstr>
      <vt:lpstr>Lesson overview</vt:lpstr>
      <vt:lpstr>PowerPoint Presentation</vt:lpstr>
      <vt:lpstr>Factors and Guidelines</vt:lpstr>
      <vt:lpstr>Roles and Responsibilities </vt:lpstr>
      <vt:lpstr>Roles and Responsibilities </vt:lpstr>
      <vt:lpstr>PowerPoint Presentation</vt:lpstr>
      <vt:lpstr>UN Manual of Ammunition Management </vt:lpstr>
      <vt:lpstr>Chapter 1</vt:lpstr>
      <vt:lpstr>Chapter 2</vt:lpstr>
      <vt:lpstr>Chapter 3</vt:lpstr>
      <vt:lpstr>Chapter 4</vt:lpstr>
      <vt:lpstr>Chapter 5</vt:lpstr>
      <vt:lpstr>Chapter 6 Annexes </vt:lpstr>
      <vt:lpstr>Terminology </vt:lpstr>
      <vt:lpstr>Weapons and Ammunition Advisory Board (WAAB)</vt:lpstr>
      <vt:lpstr>WAAB Composition </vt:lpstr>
      <vt:lpstr>PowerPoint Presentation</vt:lpstr>
      <vt:lpstr>Introduction </vt:lpstr>
      <vt:lpstr>Content</vt:lpstr>
      <vt:lpstr>International Guidelines</vt:lpstr>
      <vt:lpstr>Policy Adherence</vt:lpstr>
      <vt:lpstr>Policy Development </vt:lpstr>
      <vt:lpstr>Mission WAM SOP Contents 1</vt:lpstr>
      <vt:lpstr>Mission WAM SOP Contents 2</vt:lpstr>
      <vt:lpstr>PowerPoint Presentation</vt:lpstr>
      <vt:lpstr>Link to UN SaferGuard  https://unsaferguard.org/  </vt:lpstr>
      <vt:lpstr>IATG</vt:lpstr>
      <vt:lpstr>Chapter 1</vt:lpstr>
      <vt:lpstr>Chapter 2</vt:lpstr>
      <vt:lpstr>Chapter 3</vt:lpstr>
      <vt:lpstr>Chapter 4</vt:lpstr>
      <vt:lpstr>Chapter 5</vt:lpstr>
      <vt:lpstr>Chapter 6</vt:lpstr>
      <vt:lpstr>Chapter 7</vt:lpstr>
      <vt:lpstr>Chapter 8</vt:lpstr>
      <vt:lpstr>Chapter 9</vt:lpstr>
      <vt:lpstr>Chapter 10</vt:lpstr>
      <vt:lpstr>Chapter 11</vt:lpstr>
      <vt:lpstr>Chapter 12</vt:lpstr>
      <vt:lpstr>PowerPoint Presentation</vt:lpstr>
      <vt:lpstr>PowerPoint Presentation</vt:lpstr>
      <vt:lpstr>PowerPoint Presentation</vt:lpstr>
      <vt:lpstr>Exercise</vt:lpstr>
      <vt:lpstr>Exercise</vt:lpstr>
      <vt:lpstr>Lesson overview</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Grantham Andrew</dc:creator>
  <cp:lastModifiedBy>Magdalena Ramona Kaminska</cp:lastModifiedBy>
  <cp:revision>4</cp:revision>
  <dcterms:created xsi:type="dcterms:W3CDTF">2022-12-01T15:31:59Z</dcterms:created>
  <dcterms:modified xsi:type="dcterms:W3CDTF">2024-05-17T14:18:02Z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0x010100F372E8650E46014EAF79EEADA3EEAFEB</vt:lpwstr>
  </property>
  <property fmtid="{D5CDD505-2E9C-101B-9397-08002B2CF9AE}" pid="3" name="MediaServiceImageTags">
    <vt:lpwstr/>
  </property>
</Properties>
</file>